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99" r:id="rId5"/>
    <p:sldId id="300" r:id="rId6"/>
    <p:sldId id="301" r:id="rId7"/>
    <p:sldId id="302" r:id="rId8"/>
    <p:sldId id="303" r:id="rId9"/>
    <p:sldId id="343" r:id="rId10"/>
    <p:sldId id="298" r:id="rId11"/>
    <p:sldId id="261" r:id="rId12"/>
    <p:sldId id="262" r:id="rId13"/>
    <p:sldId id="350" r:id="rId14"/>
    <p:sldId id="351" r:id="rId15"/>
    <p:sldId id="263" r:id="rId16"/>
    <p:sldId id="264" r:id="rId17"/>
    <p:sldId id="265" r:id="rId18"/>
    <p:sldId id="266" r:id="rId19"/>
    <p:sldId id="324" r:id="rId20"/>
    <p:sldId id="267" r:id="rId21"/>
    <p:sldId id="305" r:id="rId22"/>
    <p:sldId id="268" r:id="rId23"/>
    <p:sldId id="269" r:id="rId24"/>
    <p:sldId id="270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44" r:id="rId37"/>
    <p:sldId id="272" r:id="rId38"/>
    <p:sldId id="309" r:id="rId39"/>
    <p:sldId id="273" r:id="rId40"/>
    <p:sldId id="274" r:id="rId41"/>
    <p:sldId id="275" r:id="rId42"/>
    <p:sldId id="276" r:id="rId43"/>
    <p:sldId id="277" r:id="rId44"/>
    <p:sldId id="297" r:id="rId45"/>
    <p:sldId id="278" r:id="rId46"/>
    <p:sldId id="279" r:id="rId47"/>
    <p:sldId id="280" r:id="rId48"/>
    <p:sldId id="304" r:id="rId49"/>
    <p:sldId id="310" r:id="rId50"/>
    <p:sldId id="311" r:id="rId51"/>
    <p:sldId id="312" r:id="rId52"/>
    <p:sldId id="345" r:id="rId53"/>
    <p:sldId id="281" r:id="rId54"/>
    <p:sldId id="282" r:id="rId55"/>
    <p:sldId id="284" r:id="rId56"/>
    <p:sldId id="285" r:id="rId57"/>
    <p:sldId id="306" r:id="rId58"/>
    <p:sldId id="283" r:id="rId59"/>
    <p:sldId id="307" r:id="rId60"/>
    <p:sldId id="308" r:id="rId61"/>
    <p:sldId id="325" r:id="rId62"/>
    <p:sldId id="326" r:id="rId63"/>
    <p:sldId id="346" r:id="rId64"/>
    <p:sldId id="327" r:id="rId65"/>
    <p:sldId id="328" r:id="rId66"/>
    <p:sldId id="349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47" r:id="rId78"/>
    <p:sldId id="348" r:id="rId79"/>
    <p:sldId id="339" r:id="rId80"/>
    <p:sldId id="340" r:id="rId81"/>
    <p:sldId id="341" r:id="rId82"/>
    <p:sldId id="342" r:id="rId8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00B05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ECA37-5701-4E45-A7C8-C7112C5DC91F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ABA8431-F530-4C12-932D-39970AE9AF09}">
      <dgm:prSet/>
      <dgm:spPr/>
      <dgm:t>
        <a:bodyPr/>
        <a:lstStyle/>
        <a:p>
          <a:r>
            <a:rPr lang="uk-UA" b="1" dirty="0" smtClean="0"/>
            <a:t>фізична карта України, карта рослинного покриву України, атласи, гербарії (</a:t>
          </a:r>
          <a:r>
            <a:rPr lang="uk-UA" b="1" dirty="0" err="1" smtClean="0"/>
            <a:t>відеосюжет</a:t>
          </a:r>
          <a:r>
            <a:rPr lang="uk-UA" b="1" dirty="0" smtClean="0"/>
            <a:t> або слайди)</a:t>
          </a:r>
          <a:endParaRPr lang="ru-RU" b="1" dirty="0"/>
        </a:p>
      </dgm:t>
    </dgm:pt>
    <dgm:pt modelId="{D9FE5982-4F3B-4DE0-AC7C-AC911D070759}" type="parTrans" cxnId="{A1694BDB-94C6-4AFC-9482-9DD8200E34FA}">
      <dgm:prSet/>
      <dgm:spPr/>
      <dgm:t>
        <a:bodyPr/>
        <a:lstStyle/>
        <a:p>
          <a:endParaRPr lang="ru-RU"/>
        </a:p>
      </dgm:t>
    </dgm:pt>
    <dgm:pt modelId="{FFB7ED05-641C-4EFA-97C1-5AC4AEDE6FDE}" type="sibTrans" cxnId="{A1694BDB-94C6-4AFC-9482-9DD8200E34FA}">
      <dgm:prSet/>
      <dgm:spPr/>
      <dgm:t>
        <a:bodyPr/>
        <a:lstStyle/>
        <a:p>
          <a:endParaRPr lang="ru-RU"/>
        </a:p>
      </dgm:t>
    </dgm:pt>
    <dgm:pt modelId="{BBB99920-54E4-41F7-A843-7CF2CEA69296}" type="pres">
      <dgm:prSet presAssocID="{D10ECA37-5701-4E45-A7C8-C7112C5DC9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150A4A-9E13-456B-97C3-68D9B2D94FBD}" type="pres">
      <dgm:prSet presAssocID="{DABA8431-F530-4C12-932D-39970AE9AF09}" presName="hierRoot1" presStyleCnt="0">
        <dgm:presLayoutVars>
          <dgm:hierBranch val="init"/>
        </dgm:presLayoutVars>
      </dgm:prSet>
      <dgm:spPr/>
    </dgm:pt>
    <dgm:pt modelId="{11D37C80-5EFB-4FC7-BE43-3B1494709CB9}" type="pres">
      <dgm:prSet presAssocID="{DABA8431-F530-4C12-932D-39970AE9AF09}" presName="rootComposite1" presStyleCnt="0"/>
      <dgm:spPr/>
    </dgm:pt>
    <dgm:pt modelId="{F0BBE9F8-E429-4049-BA5B-10D90B93FA96}" type="pres">
      <dgm:prSet presAssocID="{DABA8431-F530-4C12-932D-39970AE9AF09}" presName="rootText1" presStyleLbl="node0" presStyleIdx="0" presStyleCnt="1" custScaleX="161578" custLinFactNeighborX="-80" custLinFactNeighborY="-57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098A32-1B2B-4C8A-948A-7E495438642E}" type="pres">
      <dgm:prSet presAssocID="{DABA8431-F530-4C12-932D-39970AE9AF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B73F6D2-7CE2-46E1-B447-B5FB2ABDBD89}" type="pres">
      <dgm:prSet presAssocID="{DABA8431-F530-4C12-932D-39970AE9AF09}" presName="hierChild2" presStyleCnt="0"/>
      <dgm:spPr/>
    </dgm:pt>
    <dgm:pt modelId="{94CC5BB0-ECBC-4470-86A0-1F82E4CD4599}" type="pres">
      <dgm:prSet presAssocID="{DABA8431-F530-4C12-932D-39970AE9AF09}" presName="hierChild3" presStyleCnt="0"/>
      <dgm:spPr/>
    </dgm:pt>
  </dgm:ptLst>
  <dgm:cxnLst>
    <dgm:cxn modelId="{A1694BDB-94C6-4AFC-9482-9DD8200E34FA}" srcId="{D10ECA37-5701-4E45-A7C8-C7112C5DC91F}" destId="{DABA8431-F530-4C12-932D-39970AE9AF09}" srcOrd="0" destOrd="0" parTransId="{D9FE5982-4F3B-4DE0-AC7C-AC911D070759}" sibTransId="{FFB7ED05-641C-4EFA-97C1-5AC4AEDE6FDE}"/>
    <dgm:cxn modelId="{C2695E7A-1110-4FAB-AF83-DE3885872A08}" type="presOf" srcId="{DABA8431-F530-4C12-932D-39970AE9AF09}" destId="{F0BBE9F8-E429-4049-BA5B-10D90B93FA96}" srcOrd="0" destOrd="0" presId="urn:microsoft.com/office/officeart/2005/8/layout/orgChart1"/>
    <dgm:cxn modelId="{D3643F65-BB8F-4A12-B53F-8BDC85DC07C6}" type="presOf" srcId="{D10ECA37-5701-4E45-A7C8-C7112C5DC91F}" destId="{BBB99920-54E4-41F7-A843-7CF2CEA69296}" srcOrd="0" destOrd="0" presId="urn:microsoft.com/office/officeart/2005/8/layout/orgChart1"/>
    <dgm:cxn modelId="{5C1950C7-4910-4290-B2EB-F02AD4350A9A}" type="presOf" srcId="{DABA8431-F530-4C12-932D-39970AE9AF09}" destId="{50098A32-1B2B-4C8A-948A-7E495438642E}" srcOrd="1" destOrd="0" presId="urn:microsoft.com/office/officeart/2005/8/layout/orgChart1"/>
    <dgm:cxn modelId="{B907C025-1C45-42C0-BBCC-C8CA722E290A}" type="presParOf" srcId="{BBB99920-54E4-41F7-A843-7CF2CEA69296}" destId="{6B150A4A-9E13-456B-97C3-68D9B2D94FBD}" srcOrd="0" destOrd="0" presId="urn:microsoft.com/office/officeart/2005/8/layout/orgChart1"/>
    <dgm:cxn modelId="{4117F512-44E8-4305-9B31-3AAFB5CFC42C}" type="presParOf" srcId="{6B150A4A-9E13-456B-97C3-68D9B2D94FBD}" destId="{11D37C80-5EFB-4FC7-BE43-3B1494709CB9}" srcOrd="0" destOrd="0" presId="urn:microsoft.com/office/officeart/2005/8/layout/orgChart1"/>
    <dgm:cxn modelId="{A5D43778-79EF-4661-864F-F03725FC66BD}" type="presParOf" srcId="{11D37C80-5EFB-4FC7-BE43-3B1494709CB9}" destId="{F0BBE9F8-E429-4049-BA5B-10D90B93FA96}" srcOrd="0" destOrd="0" presId="urn:microsoft.com/office/officeart/2005/8/layout/orgChart1"/>
    <dgm:cxn modelId="{FA83A71A-27FA-43AE-8D81-3EEC5594B3A5}" type="presParOf" srcId="{11D37C80-5EFB-4FC7-BE43-3B1494709CB9}" destId="{50098A32-1B2B-4C8A-948A-7E495438642E}" srcOrd="1" destOrd="0" presId="urn:microsoft.com/office/officeart/2005/8/layout/orgChart1"/>
    <dgm:cxn modelId="{7795BB59-BD35-410C-A936-62D855FBC348}" type="presParOf" srcId="{6B150A4A-9E13-456B-97C3-68D9B2D94FBD}" destId="{1B73F6D2-7CE2-46E1-B447-B5FB2ABDBD89}" srcOrd="1" destOrd="0" presId="urn:microsoft.com/office/officeart/2005/8/layout/orgChart1"/>
    <dgm:cxn modelId="{14AB22F9-E8E5-4E91-AB8B-B8994C9B11E8}" type="presParOf" srcId="{6B150A4A-9E13-456B-97C3-68D9B2D94FBD}" destId="{94CC5BB0-ECBC-4470-86A0-1F82E4CD4599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ECA37-5701-4E45-A7C8-C7112C5DC91F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56DBA2F2-55EA-4A54-ACDA-C9014AD5045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Природна рослинність – 19млн. га, або</a:t>
          </a:r>
        </a:p>
        <a:p>
          <a:r>
            <a:rPr lang="uk-UA" dirty="0" smtClean="0">
              <a:solidFill>
                <a:schemeClr val="tx1"/>
              </a:solidFill>
            </a:rPr>
            <a:t>26% території України</a:t>
          </a:r>
          <a:endParaRPr lang="ru-RU" dirty="0">
            <a:solidFill>
              <a:schemeClr val="tx1"/>
            </a:solidFill>
          </a:endParaRPr>
        </a:p>
      </dgm:t>
    </dgm:pt>
    <dgm:pt modelId="{6477DD0A-8945-4236-8D1E-AF4C75B16005}" type="parTrans" cxnId="{E7F826EC-BDB0-4F12-A206-1E197638D433}">
      <dgm:prSet/>
      <dgm:spPr/>
      <dgm:t>
        <a:bodyPr/>
        <a:lstStyle/>
        <a:p>
          <a:endParaRPr lang="ru-RU"/>
        </a:p>
      </dgm:t>
    </dgm:pt>
    <dgm:pt modelId="{18831666-F31A-4016-9D96-991A6A875EE9}" type="sibTrans" cxnId="{E7F826EC-BDB0-4F12-A206-1E197638D433}">
      <dgm:prSet/>
      <dgm:spPr/>
      <dgm:t>
        <a:bodyPr/>
        <a:lstStyle/>
        <a:p>
          <a:endParaRPr lang="ru-RU"/>
        </a:p>
      </dgm:t>
    </dgm:pt>
    <dgm:pt modelId="{A8E48CE6-1757-422A-BC7F-3BBF8D242A5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Лучно-степова – 10%</a:t>
          </a:r>
          <a:endParaRPr lang="ru-RU" dirty="0">
            <a:solidFill>
              <a:schemeClr val="tx1"/>
            </a:solidFill>
          </a:endParaRPr>
        </a:p>
      </dgm:t>
    </dgm:pt>
    <dgm:pt modelId="{66D0C6D7-36DF-443B-82CF-FD7A3357AB6E}" type="parTrans" cxnId="{D7D16AAF-E28E-4A95-9136-D1EE0FD8EFC0}">
      <dgm:prSet/>
      <dgm:spPr/>
      <dgm:t>
        <a:bodyPr/>
        <a:lstStyle/>
        <a:p>
          <a:endParaRPr lang="ru-RU"/>
        </a:p>
      </dgm:t>
    </dgm:pt>
    <dgm:pt modelId="{B378747E-C01A-4C03-83CF-3787CED27336}" type="sibTrans" cxnId="{D7D16AAF-E28E-4A95-9136-D1EE0FD8EFC0}">
      <dgm:prSet/>
      <dgm:spPr/>
      <dgm:t>
        <a:bodyPr/>
        <a:lstStyle/>
        <a:p>
          <a:endParaRPr lang="ru-RU"/>
        </a:p>
      </dgm:t>
    </dgm:pt>
    <dgm:pt modelId="{37F38C73-37DC-4CE9-8CF0-3FD7F90F195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Водно-болотяна –2%</a:t>
          </a:r>
          <a:endParaRPr lang="ru-RU" dirty="0">
            <a:solidFill>
              <a:schemeClr val="tx1"/>
            </a:solidFill>
          </a:endParaRPr>
        </a:p>
      </dgm:t>
    </dgm:pt>
    <dgm:pt modelId="{BC5D663B-4DC3-49B6-B2B3-AB016FAD5D7D}" type="parTrans" cxnId="{89413A12-4627-4BBF-9417-30A54A2DBAB8}">
      <dgm:prSet/>
      <dgm:spPr/>
      <dgm:t>
        <a:bodyPr/>
        <a:lstStyle/>
        <a:p>
          <a:endParaRPr lang="ru-RU"/>
        </a:p>
      </dgm:t>
    </dgm:pt>
    <dgm:pt modelId="{36D612B2-8554-4D3D-811E-C07D30897F98}" type="sibTrans" cxnId="{89413A12-4627-4BBF-9417-30A54A2DBAB8}">
      <dgm:prSet/>
      <dgm:spPr/>
      <dgm:t>
        <a:bodyPr/>
        <a:lstStyle/>
        <a:p>
          <a:endParaRPr lang="ru-RU"/>
        </a:p>
      </dgm:t>
    </dgm:pt>
    <dgm:pt modelId="{6546CE49-74CB-425D-9C36-C50AE0E9A9C3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Лісова-14%</a:t>
          </a:r>
          <a:endParaRPr lang="ru-RU" dirty="0">
            <a:solidFill>
              <a:schemeClr val="tx1"/>
            </a:solidFill>
          </a:endParaRPr>
        </a:p>
      </dgm:t>
    </dgm:pt>
    <dgm:pt modelId="{51BE6269-E584-4FD4-890F-2760CEA6F5FF}" type="sibTrans" cxnId="{DFA16C83-4C0A-442E-90FB-01376DFCDAC7}">
      <dgm:prSet/>
      <dgm:spPr/>
      <dgm:t>
        <a:bodyPr/>
        <a:lstStyle/>
        <a:p>
          <a:endParaRPr lang="ru-RU"/>
        </a:p>
      </dgm:t>
    </dgm:pt>
    <dgm:pt modelId="{0FB5B186-171C-4120-A8AC-D5E0F8EB232F}" type="parTrans" cxnId="{DFA16C83-4C0A-442E-90FB-01376DFCDAC7}">
      <dgm:prSet/>
      <dgm:spPr/>
      <dgm:t>
        <a:bodyPr/>
        <a:lstStyle/>
        <a:p>
          <a:endParaRPr lang="ru-RU"/>
        </a:p>
      </dgm:t>
    </dgm:pt>
    <dgm:pt modelId="{BBB99920-54E4-41F7-A843-7CF2CEA69296}" type="pres">
      <dgm:prSet presAssocID="{D10ECA37-5701-4E45-A7C8-C7112C5DC9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230B44-D421-41AA-A4DA-D16B689884E2}" type="pres">
      <dgm:prSet presAssocID="{56DBA2F2-55EA-4A54-ACDA-C9014AD5045F}" presName="hierRoot1" presStyleCnt="0">
        <dgm:presLayoutVars>
          <dgm:hierBranch val="init"/>
        </dgm:presLayoutVars>
      </dgm:prSet>
      <dgm:spPr/>
    </dgm:pt>
    <dgm:pt modelId="{C89D4E81-BC99-4A3B-AF9A-A060529F76D8}" type="pres">
      <dgm:prSet presAssocID="{56DBA2F2-55EA-4A54-ACDA-C9014AD5045F}" presName="rootComposite1" presStyleCnt="0"/>
      <dgm:spPr/>
    </dgm:pt>
    <dgm:pt modelId="{64BE9D60-6667-4D40-8B01-E9017488B3F2}" type="pres">
      <dgm:prSet presAssocID="{56DBA2F2-55EA-4A54-ACDA-C9014AD5045F}" presName="rootText1" presStyleLbl="node0" presStyleIdx="0" presStyleCnt="1" custScaleX="204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6DA2EF-EAE0-4F58-A2A4-01EE71DCB038}" type="pres">
      <dgm:prSet presAssocID="{56DBA2F2-55EA-4A54-ACDA-C9014AD5045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9F295C-C191-43FC-89CB-4AF01E979955}" type="pres">
      <dgm:prSet presAssocID="{56DBA2F2-55EA-4A54-ACDA-C9014AD5045F}" presName="hierChild2" presStyleCnt="0"/>
      <dgm:spPr/>
    </dgm:pt>
    <dgm:pt modelId="{0FBABF35-6ABF-41AA-990A-2585A6AD81E5}" type="pres">
      <dgm:prSet presAssocID="{0FB5B186-171C-4120-A8AC-D5E0F8EB232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E75841E-A74A-405E-9F5F-E7F2B99B6711}" type="pres">
      <dgm:prSet presAssocID="{6546CE49-74CB-425D-9C36-C50AE0E9A9C3}" presName="hierRoot2" presStyleCnt="0">
        <dgm:presLayoutVars>
          <dgm:hierBranch val="init"/>
        </dgm:presLayoutVars>
      </dgm:prSet>
      <dgm:spPr/>
    </dgm:pt>
    <dgm:pt modelId="{C2A84EDB-36FD-4157-9707-02DC7B564650}" type="pres">
      <dgm:prSet presAssocID="{6546CE49-74CB-425D-9C36-C50AE0E9A9C3}" presName="rootComposite" presStyleCnt="0"/>
      <dgm:spPr/>
    </dgm:pt>
    <dgm:pt modelId="{3E7FE507-7F45-4211-8FF3-46638F264C8B}" type="pres">
      <dgm:prSet presAssocID="{6546CE49-74CB-425D-9C36-C50AE0E9A9C3}" presName="rootText" presStyleLbl="node2" presStyleIdx="0" presStyleCnt="3" custScaleX="117596" custLinFactNeighborX="1587" custLinFactNeighborY="-4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18E19-A06E-451C-87DA-C52323314E3E}" type="pres">
      <dgm:prSet presAssocID="{6546CE49-74CB-425D-9C36-C50AE0E9A9C3}" presName="rootConnector" presStyleLbl="node2" presStyleIdx="0" presStyleCnt="3"/>
      <dgm:spPr/>
      <dgm:t>
        <a:bodyPr/>
        <a:lstStyle/>
        <a:p>
          <a:endParaRPr lang="ru-RU"/>
        </a:p>
      </dgm:t>
    </dgm:pt>
    <dgm:pt modelId="{6CE8D268-AC60-4271-83CF-2BCF9B8AFE4A}" type="pres">
      <dgm:prSet presAssocID="{6546CE49-74CB-425D-9C36-C50AE0E9A9C3}" presName="hierChild4" presStyleCnt="0"/>
      <dgm:spPr/>
    </dgm:pt>
    <dgm:pt modelId="{19EEB3C9-87E2-43B6-AD99-E31E04B2526D}" type="pres">
      <dgm:prSet presAssocID="{6546CE49-74CB-425D-9C36-C50AE0E9A9C3}" presName="hierChild5" presStyleCnt="0"/>
      <dgm:spPr/>
    </dgm:pt>
    <dgm:pt modelId="{93E639AC-7671-4D89-B15E-50DE1970F809}" type="pres">
      <dgm:prSet presAssocID="{66D0C6D7-36DF-443B-82CF-FD7A3357AB6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36B394E-16B1-423B-A180-264508BD85E3}" type="pres">
      <dgm:prSet presAssocID="{A8E48CE6-1757-422A-BC7F-3BBF8D242A5F}" presName="hierRoot2" presStyleCnt="0">
        <dgm:presLayoutVars>
          <dgm:hierBranch val="init"/>
        </dgm:presLayoutVars>
      </dgm:prSet>
      <dgm:spPr/>
    </dgm:pt>
    <dgm:pt modelId="{25095472-107B-463C-9E8D-A82391159AD9}" type="pres">
      <dgm:prSet presAssocID="{A8E48CE6-1757-422A-BC7F-3BBF8D242A5F}" presName="rootComposite" presStyleCnt="0"/>
      <dgm:spPr/>
    </dgm:pt>
    <dgm:pt modelId="{301C1639-E656-476F-862F-232827E3DCD2}" type="pres">
      <dgm:prSet presAssocID="{A8E48CE6-1757-422A-BC7F-3BBF8D242A5F}" presName="rootText" presStyleLbl="node2" presStyleIdx="1" presStyleCnt="3" custScaleX="114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C2593A-1194-4D7E-9228-5C09DCF6BFAC}" type="pres">
      <dgm:prSet presAssocID="{A8E48CE6-1757-422A-BC7F-3BBF8D242A5F}" presName="rootConnector" presStyleLbl="node2" presStyleIdx="1" presStyleCnt="3"/>
      <dgm:spPr/>
      <dgm:t>
        <a:bodyPr/>
        <a:lstStyle/>
        <a:p>
          <a:endParaRPr lang="ru-RU"/>
        </a:p>
      </dgm:t>
    </dgm:pt>
    <dgm:pt modelId="{D5F18C50-098F-41D4-896B-FAA422C913BB}" type="pres">
      <dgm:prSet presAssocID="{A8E48CE6-1757-422A-BC7F-3BBF8D242A5F}" presName="hierChild4" presStyleCnt="0"/>
      <dgm:spPr/>
    </dgm:pt>
    <dgm:pt modelId="{DFAD810D-4054-41DD-94D9-FB2AC646CCCE}" type="pres">
      <dgm:prSet presAssocID="{A8E48CE6-1757-422A-BC7F-3BBF8D242A5F}" presName="hierChild5" presStyleCnt="0"/>
      <dgm:spPr/>
    </dgm:pt>
    <dgm:pt modelId="{B4A23050-0A6A-48FF-9A0B-8D99F9AA8036}" type="pres">
      <dgm:prSet presAssocID="{BC5D663B-4DC3-49B6-B2B3-AB016FAD5D7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7B5DB37-9B9B-4568-9AED-4809C949776D}" type="pres">
      <dgm:prSet presAssocID="{37F38C73-37DC-4CE9-8CF0-3FD7F90F195F}" presName="hierRoot2" presStyleCnt="0">
        <dgm:presLayoutVars>
          <dgm:hierBranch val="init"/>
        </dgm:presLayoutVars>
      </dgm:prSet>
      <dgm:spPr/>
    </dgm:pt>
    <dgm:pt modelId="{1F2CE955-5D7B-4080-A242-B167EDBAFAD5}" type="pres">
      <dgm:prSet presAssocID="{37F38C73-37DC-4CE9-8CF0-3FD7F90F195F}" presName="rootComposite" presStyleCnt="0"/>
      <dgm:spPr/>
    </dgm:pt>
    <dgm:pt modelId="{C87EC610-36A7-4EBF-BF1B-25B2E71472DE}" type="pres">
      <dgm:prSet presAssocID="{37F38C73-37DC-4CE9-8CF0-3FD7F90F195F}" presName="rootText" presStyleLbl="node2" presStyleIdx="2" presStyleCnt="3" custScaleX="124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1A7A2-F3FD-4C5A-AFA5-1E906F45180C}" type="pres">
      <dgm:prSet presAssocID="{37F38C73-37DC-4CE9-8CF0-3FD7F90F195F}" presName="rootConnector" presStyleLbl="node2" presStyleIdx="2" presStyleCnt="3"/>
      <dgm:spPr/>
      <dgm:t>
        <a:bodyPr/>
        <a:lstStyle/>
        <a:p>
          <a:endParaRPr lang="ru-RU"/>
        </a:p>
      </dgm:t>
    </dgm:pt>
    <dgm:pt modelId="{51F7EBF3-57BD-42DF-B689-4EF86E8EE4C8}" type="pres">
      <dgm:prSet presAssocID="{37F38C73-37DC-4CE9-8CF0-3FD7F90F195F}" presName="hierChild4" presStyleCnt="0"/>
      <dgm:spPr/>
    </dgm:pt>
    <dgm:pt modelId="{F852A4BD-6195-42DD-AAFC-09E5784E01EA}" type="pres">
      <dgm:prSet presAssocID="{37F38C73-37DC-4CE9-8CF0-3FD7F90F195F}" presName="hierChild5" presStyleCnt="0"/>
      <dgm:spPr/>
    </dgm:pt>
    <dgm:pt modelId="{56703F8B-BB84-4876-83B4-E93A1D38D2EE}" type="pres">
      <dgm:prSet presAssocID="{56DBA2F2-55EA-4A54-ACDA-C9014AD5045F}" presName="hierChild3" presStyleCnt="0"/>
      <dgm:spPr/>
    </dgm:pt>
  </dgm:ptLst>
  <dgm:cxnLst>
    <dgm:cxn modelId="{7E46019E-910F-4194-88D5-FA4E7E1B2691}" type="presOf" srcId="{A8E48CE6-1757-422A-BC7F-3BBF8D242A5F}" destId="{76C2593A-1194-4D7E-9228-5C09DCF6BFAC}" srcOrd="1" destOrd="0" presId="urn:microsoft.com/office/officeart/2005/8/layout/orgChart1"/>
    <dgm:cxn modelId="{E7F826EC-BDB0-4F12-A206-1E197638D433}" srcId="{D10ECA37-5701-4E45-A7C8-C7112C5DC91F}" destId="{56DBA2F2-55EA-4A54-ACDA-C9014AD5045F}" srcOrd="0" destOrd="0" parTransId="{6477DD0A-8945-4236-8D1E-AF4C75B16005}" sibTransId="{18831666-F31A-4016-9D96-991A6A875EE9}"/>
    <dgm:cxn modelId="{DFA16C83-4C0A-442E-90FB-01376DFCDAC7}" srcId="{56DBA2F2-55EA-4A54-ACDA-C9014AD5045F}" destId="{6546CE49-74CB-425D-9C36-C50AE0E9A9C3}" srcOrd="0" destOrd="0" parTransId="{0FB5B186-171C-4120-A8AC-D5E0F8EB232F}" sibTransId="{51BE6269-E584-4FD4-890F-2760CEA6F5FF}"/>
    <dgm:cxn modelId="{EF36B039-678D-4A37-BCBB-0C8F834373C8}" type="presOf" srcId="{37F38C73-37DC-4CE9-8CF0-3FD7F90F195F}" destId="{DFB1A7A2-F3FD-4C5A-AFA5-1E906F45180C}" srcOrd="1" destOrd="0" presId="urn:microsoft.com/office/officeart/2005/8/layout/orgChart1"/>
    <dgm:cxn modelId="{04F1AD9D-8968-4627-8204-E0BE8DC11BA5}" type="presOf" srcId="{D10ECA37-5701-4E45-A7C8-C7112C5DC91F}" destId="{BBB99920-54E4-41F7-A843-7CF2CEA69296}" srcOrd="0" destOrd="0" presId="urn:microsoft.com/office/officeart/2005/8/layout/orgChart1"/>
    <dgm:cxn modelId="{9E1DFB20-0074-4AF9-AFF2-F8242E4C3573}" type="presOf" srcId="{6546CE49-74CB-425D-9C36-C50AE0E9A9C3}" destId="{0B618E19-A06E-451C-87DA-C52323314E3E}" srcOrd="1" destOrd="0" presId="urn:microsoft.com/office/officeart/2005/8/layout/orgChart1"/>
    <dgm:cxn modelId="{6E1A0F13-9C46-487F-981C-0A9E09B515AC}" type="presOf" srcId="{6546CE49-74CB-425D-9C36-C50AE0E9A9C3}" destId="{3E7FE507-7F45-4211-8FF3-46638F264C8B}" srcOrd="0" destOrd="0" presId="urn:microsoft.com/office/officeart/2005/8/layout/orgChart1"/>
    <dgm:cxn modelId="{89413A12-4627-4BBF-9417-30A54A2DBAB8}" srcId="{56DBA2F2-55EA-4A54-ACDA-C9014AD5045F}" destId="{37F38C73-37DC-4CE9-8CF0-3FD7F90F195F}" srcOrd="2" destOrd="0" parTransId="{BC5D663B-4DC3-49B6-B2B3-AB016FAD5D7D}" sibTransId="{36D612B2-8554-4D3D-811E-C07D30897F98}"/>
    <dgm:cxn modelId="{69448418-D9A7-4B64-B5B3-F454C6035797}" type="presOf" srcId="{56DBA2F2-55EA-4A54-ACDA-C9014AD5045F}" destId="{64BE9D60-6667-4D40-8B01-E9017488B3F2}" srcOrd="0" destOrd="0" presId="urn:microsoft.com/office/officeart/2005/8/layout/orgChart1"/>
    <dgm:cxn modelId="{0AF56E88-9690-431D-81A5-45EB3B32E93B}" type="presOf" srcId="{56DBA2F2-55EA-4A54-ACDA-C9014AD5045F}" destId="{6F6DA2EF-EAE0-4F58-A2A4-01EE71DCB038}" srcOrd="1" destOrd="0" presId="urn:microsoft.com/office/officeart/2005/8/layout/orgChart1"/>
    <dgm:cxn modelId="{46EC184D-5129-4D64-8130-385A03D4E425}" type="presOf" srcId="{BC5D663B-4DC3-49B6-B2B3-AB016FAD5D7D}" destId="{B4A23050-0A6A-48FF-9A0B-8D99F9AA8036}" srcOrd="0" destOrd="0" presId="urn:microsoft.com/office/officeart/2005/8/layout/orgChart1"/>
    <dgm:cxn modelId="{D7D16AAF-E28E-4A95-9136-D1EE0FD8EFC0}" srcId="{56DBA2F2-55EA-4A54-ACDA-C9014AD5045F}" destId="{A8E48CE6-1757-422A-BC7F-3BBF8D242A5F}" srcOrd="1" destOrd="0" parTransId="{66D0C6D7-36DF-443B-82CF-FD7A3357AB6E}" sibTransId="{B378747E-C01A-4C03-83CF-3787CED27336}"/>
    <dgm:cxn modelId="{B266F0F6-C41A-48A2-A484-379927D19029}" type="presOf" srcId="{A8E48CE6-1757-422A-BC7F-3BBF8D242A5F}" destId="{301C1639-E656-476F-862F-232827E3DCD2}" srcOrd="0" destOrd="0" presId="urn:microsoft.com/office/officeart/2005/8/layout/orgChart1"/>
    <dgm:cxn modelId="{06670E23-4636-465D-962C-B5F9A25027C0}" type="presOf" srcId="{37F38C73-37DC-4CE9-8CF0-3FD7F90F195F}" destId="{C87EC610-36A7-4EBF-BF1B-25B2E71472DE}" srcOrd="0" destOrd="0" presId="urn:microsoft.com/office/officeart/2005/8/layout/orgChart1"/>
    <dgm:cxn modelId="{F7E2B3BC-1FA7-4406-813A-A33754B1E586}" type="presOf" srcId="{0FB5B186-171C-4120-A8AC-D5E0F8EB232F}" destId="{0FBABF35-6ABF-41AA-990A-2585A6AD81E5}" srcOrd="0" destOrd="0" presId="urn:microsoft.com/office/officeart/2005/8/layout/orgChart1"/>
    <dgm:cxn modelId="{78F7FB8D-F61D-4101-9579-5E7B00D721BC}" type="presOf" srcId="{66D0C6D7-36DF-443B-82CF-FD7A3357AB6E}" destId="{93E639AC-7671-4D89-B15E-50DE1970F809}" srcOrd="0" destOrd="0" presId="urn:microsoft.com/office/officeart/2005/8/layout/orgChart1"/>
    <dgm:cxn modelId="{7A82792A-9D3D-4238-9E63-2233121E4539}" type="presParOf" srcId="{BBB99920-54E4-41F7-A843-7CF2CEA69296}" destId="{57230B44-D421-41AA-A4DA-D16B689884E2}" srcOrd="0" destOrd="0" presId="urn:microsoft.com/office/officeart/2005/8/layout/orgChart1"/>
    <dgm:cxn modelId="{6278237A-DF5B-406B-A98E-775E20E1255A}" type="presParOf" srcId="{57230B44-D421-41AA-A4DA-D16B689884E2}" destId="{C89D4E81-BC99-4A3B-AF9A-A060529F76D8}" srcOrd="0" destOrd="0" presId="urn:microsoft.com/office/officeart/2005/8/layout/orgChart1"/>
    <dgm:cxn modelId="{47816612-4EC0-4A9A-AB4B-76B153FB634B}" type="presParOf" srcId="{C89D4E81-BC99-4A3B-AF9A-A060529F76D8}" destId="{64BE9D60-6667-4D40-8B01-E9017488B3F2}" srcOrd="0" destOrd="0" presId="urn:microsoft.com/office/officeart/2005/8/layout/orgChart1"/>
    <dgm:cxn modelId="{B3889A45-9123-4833-BE93-D921491708A0}" type="presParOf" srcId="{C89D4E81-BC99-4A3B-AF9A-A060529F76D8}" destId="{6F6DA2EF-EAE0-4F58-A2A4-01EE71DCB038}" srcOrd="1" destOrd="0" presId="urn:microsoft.com/office/officeart/2005/8/layout/orgChart1"/>
    <dgm:cxn modelId="{E4ECC33D-692E-4FA2-A97A-06549FA73339}" type="presParOf" srcId="{57230B44-D421-41AA-A4DA-D16B689884E2}" destId="{FF9F295C-C191-43FC-89CB-4AF01E979955}" srcOrd="1" destOrd="0" presId="urn:microsoft.com/office/officeart/2005/8/layout/orgChart1"/>
    <dgm:cxn modelId="{C55E6397-2220-4570-95E4-68D052BB7A3B}" type="presParOf" srcId="{FF9F295C-C191-43FC-89CB-4AF01E979955}" destId="{0FBABF35-6ABF-41AA-990A-2585A6AD81E5}" srcOrd="0" destOrd="0" presId="urn:microsoft.com/office/officeart/2005/8/layout/orgChart1"/>
    <dgm:cxn modelId="{1E40D101-7862-4976-81AC-3BB79F5B1385}" type="presParOf" srcId="{FF9F295C-C191-43FC-89CB-4AF01E979955}" destId="{CE75841E-A74A-405E-9F5F-E7F2B99B6711}" srcOrd="1" destOrd="0" presId="urn:microsoft.com/office/officeart/2005/8/layout/orgChart1"/>
    <dgm:cxn modelId="{289A487D-3FE7-4926-B1BC-935E873904D5}" type="presParOf" srcId="{CE75841E-A74A-405E-9F5F-E7F2B99B6711}" destId="{C2A84EDB-36FD-4157-9707-02DC7B564650}" srcOrd="0" destOrd="0" presId="urn:microsoft.com/office/officeart/2005/8/layout/orgChart1"/>
    <dgm:cxn modelId="{44B912D4-E710-4911-95E5-AC28BC8BFDBA}" type="presParOf" srcId="{C2A84EDB-36FD-4157-9707-02DC7B564650}" destId="{3E7FE507-7F45-4211-8FF3-46638F264C8B}" srcOrd="0" destOrd="0" presId="urn:microsoft.com/office/officeart/2005/8/layout/orgChart1"/>
    <dgm:cxn modelId="{E813E5D5-F826-4D89-951E-36E1400C8B72}" type="presParOf" srcId="{C2A84EDB-36FD-4157-9707-02DC7B564650}" destId="{0B618E19-A06E-451C-87DA-C52323314E3E}" srcOrd="1" destOrd="0" presId="urn:microsoft.com/office/officeart/2005/8/layout/orgChart1"/>
    <dgm:cxn modelId="{9B681EFD-BD49-4112-A01C-C77B085C846C}" type="presParOf" srcId="{CE75841E-A74A-405E-9F5F-E7F2B99B6711}" destId="{6CE8D268-AC60-4271-83CF-2BCF9B8AFE4A}" srcOrd="1" destOrd="0" presId="urn:microsoft.com/office/officeart/2005/8/layout/orgChart1"/>
    <dgm:cxn modelId="{2084BB6A-255A-4B14-A8AB-E5C722442357}" type="presParOf" srcId="{CE75841E-A74A-405E-9F5F-E7F2B99B6711}" destId="{19EEB3C9-87E2-43B6-AD99-E31E04B2526D}" srcOrd="2" destOrd="0" presId="urn:microsoft.com/office/officeart/2005/8/layout/orgChart1"/>
    <dgm:cxn modelId="{F5C59C38-5303-4E50-B7AB-87D3C30CB9A2}" type="presParOf" srcId="{FF9F295C-C191-43FC-89CB-4AF01E979955}" destId="{93E639AC-7671-4D89-B15E-50DE1970F809}" srcOrd="2" destOrd="0" presId="urn:microsoft.com/office/officeart/2005/8/layout/orgChart1"/>
    <dgm:cxn modelId="{5AC60431-FD22-4493-96BA-A53B39E21A5F}" type="presParOf" srcId="{FF9F295C-C191-43FC-89CB-4AF01E979955}" destId="{D36B394E-16B1-423B-A180-264508BD85E3}" srcOrd="3" destOrd="0" presId="urn:microsoft.com/office/officeart/2005/8/layout/orgChart1"/>
    <dgm:cxn modelId="{1E7F6D16-0050-4ED5-9332-E93AB9C8C3D7}" type="presParOf" srcId="{D36B394E-16B1-423B-A180-264508BD85E3}" destId="{25095472-107B-463C-9E8D-A82391159AD9}" srcOrd="0" destOrd="0" presId="urn:microsoft.com/office/officeart/2005/8/layout/orgChart1"/>
    <dgm:cxn modelId="{F8CAEA4C-5CD9-4D96-8A98-C3B0AD96B7D5}" type="presParOf" srcId="{25095472-107B-463C-9E8D-A82391159AD9}" destId="{301C1639-E656-476F-862F-232827E3DCD2}" srcOrd="0" destOrd="0" presId="urn:microsoft.com/office/officeart/2005/8/layout/orgChart1"/>
    <dgm:cxn modelId="{6912839C-C632-4848-ACE7-A2D82D1864AF}" type="presParOf" srcId="{25095472-107B-463C-9E8D-A82391159AD9}" destId="{76C2593A-1194-4D7E-9228-5C09DCF6BFAC}" srcOrd="1" destOrd="0" presId="urn:microsoft.com/office/officeart/2005/8/layout/orgChart1"/>
    <dgm:cxn modelId="{879C6C2A-2477-434C-8BA1-4C6BDC2EC039}" type="presParOf" srcId="{D36B394E-16B1-423B-A180-264508BD85E3}" destId="{D5F18C50-098F-41D4-896B-FAA422C913BB}" srcOrd="1" destOrd="0" presId="urn:microsoft.com/office/officeart/2005/8/layout/orgChart1"/>
    <dgm:cxn modelId="{D4C58BB0-3A7F-4F2A-A1FE-239B879F8ED5}" type="presParOf" srcId="{D36B394E-16B1-423B-A180-264508BD85E3}" destId="{DFAD810D-4054-41DD-94D9-FB2AC646CCCE}" srcOrd="2" destOrd="0" presId="urn:microsoft.com/office/officeart/2005/8/layout/orgChart1"/>
    <dgm:cxn modelId="{4AFD6458-431B-45EC-A8DE-F919E7E0EBBF}" type="presParOf" srcId="{FF9F295C-C191-43FC-89CB-4AF01E979955}" destId="{B4A23050-0A6A-48FF-9A0B-8D99F9AA8036}" srcOrd="4" destOrd="0" presId="urn:microsoft.com/office/officeart/2005/8/layout/orgChart1"/>
    <dgm:cxn modelId="{F051179E-4D9F-461B-9375-3B428BAE4C36}" type="presParOf" srcId="{FF9F295C-C191-43FC-89CB-4AF01E979955}" destId="{A7B5DB37-9B9B-4568-9AED-4809C949776D}" srcOrd="5" destOrd="0" presId="urn:microsoft.com/office/officeart/2005/8/layout/orgChart1"/>
    <dgm:cxn modelId="{620C3F4A-9122-4A94-B38E-07E89269FD14}" type="presParOf" srcId="{A7B5DB37-9B9B-4568-9AED-4809C949776D}" destId="{1F2CE955-5D7B-4080-A242-B167EDBAFAD5}" srcOrd="0" destOrd="0" presId="urn:microsoft.com/office/officeart/2005/8/layout/orgChart1"/>
    <dgm:cxn modelId="{3DDC226D-A359-404E-8588-9CA11F816E6D}" type="presParOf" srcId="{1F2CE955-5D7B-4080-A242-B167EDBAFAD5}" destId="{C87EC610-36A7-4EBF-BF1B-25B2E71472DE}" srcOrd="0" destOrd="0" presId="urn:microsoft.com/office/officeart/2005/8/layout/orgChart1"/>
    <dgm:cxn modelId="{82958C9C-804A-4698-A8BA-22F34324C1B8}" type="presParOf" srcId="{1F2CE955-5D7B-4080-A242-B167EDBAFAD5}" destId="{DFB1A7A2-F3FD-4C5A-AFA5-1E906F45180C}" srcOrd="1" destOrd="0" presId="urn:microsoft.com/office/officeart/2005/8/layout/orgChart1"/>
    <dgm:cxn modelId="{4D0FEACA-7C08-4F37-8D18-39EC3769C203}" type="presParOf" srcId="{A7B5DB37-9B9B-4568-9AED-4809C949776D}" destId="{51F7EBF3-57BD-42DF-B689-4EF86E8EE4C8}" srcOrd="1" destOrd="0" presId="urn:microsoft.com/office/officeart/2005/8/layout/orgChart1"/>
    <dgm:cxn modelId="{EDE8D491-FE8D-4427-9695-9858919A92FD}" type="presParOf" srcId="{A7B5DB37-9B9B-4568-9AED-4809C949776D}" destId="{F852A4BD-6195-42DD-AAFC-09E5784E01EA}" srcOrd="2" destOrd="0" presId="urn:microsoft.com/office/officeart/2005/8/layout/orgChart1"/>
    <dgm:cxn modelId="{855E8356-B8C5-4045-AAD3-777D4687B4A8}" type="presParOf" srcId="{57230B44-D421-41AA-A4DA-D16B689884E2}" destId="{56703F8B-BB84-4876-83B4-E93A1D38D2EE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C63BC-D0D1-491C-A9CE-D60B2EB59AE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D7E703-2382-4E39-8617-B369B8DC3EB8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РОСЛИННІСТЬ УКРАЇНИ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C617688E-82C2-473F-878E-A2FEF46A0EF2}" type="parTrans" cxnId="{DC612350-EEE4-4C50-8C58-20DD713381C8}">
      <dgm:prSet/>
      <dgm:spPr/>
      <dgm:t>
        <a:bodyPr/>
        <a:lstStyle/>
        <a:p>
          <a:endParaRPr lang="ru-RU"/>
        </a:p>
      </dgm:t>
    </dgm:pt>
    <dgm:pt modelId="{0708B85F-2A10-45C1-80AA-4E149E09AC9E}" type="sibTrans" cxnId="{DC612350-EEE4-4C50-8C58-20DD713381C8}">
      <dgm:prSet/>
      <dgm:spPr/>
      <dgm:t>
        <a:bodyPr/>
        <a:lstStyle/>
        <a:p>
          <a:endParaRPr lang="ru-RU"/>
        </a:p>
      </dgm:t>
    </dgm:pt>
    <dgm:pt modelId="{9BCB2D9C-D60D-452E-8AF3-33638997F162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Основні типи рослинності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DBD2C246-2B61-4A58-ABE9-4F7DAE5314B1}" type="parTrans" cxnId="{925845C9-4C0A-4163-A2A1-8AC0881566C4}">
      <dgm:prSet/>
      <dgm:spPr/>
      <dgm:t>
        <a:bodyPr/>
        <a:lstStyle/>
        <a:p>
          <a:endParaRPr lang="ru-RU"/>
        </a:p>
      </dgm:t>
    </dgm:pt>
    <dgm:pt modelId="{1126FC49-115B-490A-9B20-E9C3BDC259AD}" type="sibTrans" cxnId="{925845C9-4C0A-4163-A2A1-8AC0881566C4}">
      <dgm:prSet/>
      <dgm:spPr/>
      <dgm:t>
        <a:bodyPr/>
        <a:lstStyle/>
        <a:p>
          <a:endParaRPr lang="ru-RU"/>
        </a:p>
      </dgm:t>
    </dgm:pt>
    <dgm:pt modelId="{F0E32939-DA5D-427F-8FF8-DB3F307B63AF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Зональні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8C239B4-C62B-4CCE-8E6D-981E2D646291}" type="parTrans" cxnId="{02BFA227-E111-4A80-B125-2E008BB6166A}">
      <dgm:prSet/>
      <dgm:spPr/>
      <dgm:t>
        <a:bodyPr/>
        <a:lstStyle/>
        <a:p>
          <a:endParaRPr lang="ru-RU"/>
        </a:p>
      </dgm:t>
    </dgm:pt>
    <dgm:pt modelId="{08C920C2-3D84-4C62-95AC-03BBFE26E681}" type="sibTrans" cxnId="{02BFA227-E111-4A80-B125-2E008BB6166A}">
      <dgm:prSet/>
      <dgm:spPr/>
      <dgm:t>
        <a:bodyPr/>
        <a:lstStyle/>
        <a:p>
          <a:endParaRPr lang="ru-RU"/>
        </a:p>
      </dgm:t>
    </dgm:pt>
    <dgm:pt modelId="{C4A3F146-7313-4733-A247-A1D784A92F2B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Азональн</a:t>
          </a:r>
          <a:r>
            <a:rPr lang="uk-UA" sz="600" dirty="0"/>
            <a:t>і</a:t>
          </a:r>
          <a:endParaRPr lang="ru-RU" sz="600" dirty="0"/>
        </a:p>
      </dgm:t>
    </dgm:pt>
    <dgm:pt modelId="{D1A523EC-F2BC-4D84-8EE0-7F595275C68E}" type="parTrans" cxnId="{B3582E47-8D91-4B03-B7C5-26762AAF7251}">
      <dgm:prSet/>
      <dgm:spPr/>
      <dgm:t>
        <a:bodyPr/>
        <a:lstStyle/>
        <a:p>
          <a:endParaRPr lang="ru-RU"/>
        </a:p>
      </dgm:t>
    </dgm:pt>
    <dgm:pt modelId="{3452081A-8B97-4E96-BA75-E85C22EAB794}" type="sibTrans" cxnId="{B3582E47-8D91-4B03-B7C5-26762AAF7251}">
      <dgm:prSet/>
      <dgm:spPr/>
      <dgm:t>
        <a:bodyPr/>
        <a:lstStyle/>
        <a:p>
          <a:endParaRPr lang="ru-RU"/>
        </a:p>
      </dgm:t>
    </dgm:pt>
    <dgm:pt modelId="{954CFB75-0246-4B52-A848-A0865F2EEE5E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Ліси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AD1BAFDA-5B22-4F50-8E28-AAFBA32CC79F}" type="parTrans" cxnId="{F56B2597-AB3B-4BBB-95FC-61121FB95BF7}">
      <dgm:prSet/>
      <dgm:spPr/>
      <dgm:t>
        <a:bodyPr/>
        <a:lstStyle/>
        <a:p>
          <a:endParaRPr lang="ru-RU"/>
        </a:p>
      </dgm:t>
    </dgm:pt>
    <dgm:pt modelId="{DF9F0584-FDDB-47EC-A10E-A880BF8D8EB0}" type="sibTrans" cxnId="{F56B2597-AB3B-4BBB-95FC-61121FB95BF7}">
      <dgm:prSet/>
      <dgm:spPr/>
      <dgm:t>
        <a:bodyPr/>
        <a:lstStyle/>
        <a:p>
          <a:endParaRPr lang="ru-RU"/>
        </a:p>
      </dgm:t>
    </dgm:pt>
    <dgm:pt modelId="{0960C4CB-EACF-428C-8782-7231CA32883C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Степи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7F77D5E1-C943-4AC9-9017-948E5E721C32}" type="parTrans" cxnId="{C4E3866A-4BF3-4650-B45B-FEA5C08D2315}">
      <dgm:prSet/>
      <dgm:spPr/>
      <dgm:t>
        <a:bodyPr/>
        <a:lstStyle/>
        <a:p>
          <a:endParaRPr lang="ru-RU"/>
        </a:p>
      </dgm:t>
    </dgm:pt>
    <dgm:pt modelId="{6D8D2C71-0CFE-402E-A57D-EE8B6F7F23B8}" type="sibTrans" cxnId="{C4E3866A-4BF3-4650-B45B-FEA5C08D2315}">
      <dgm:prSet/>
      <dgm:spPr/>
      <dgm:t>
        <a:bodyPr/>
        <a:lstStyle/>
        <a:p>
          <a:endParaRPr lang="ru-RU"/>
        </a:p>
      </dgm:t>
    </dgm:pt>
    <dgm:pt modelId="{3B95E0F0-4A62-47D0-93CE-E9C791F5FFFE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Луки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1951400-FB9C-402C-93F1-67F0627A7C92}" type="parTrans" cxnId="{9D7248AF-8CBB-4D8A-A9EE-0F51F4446E6A}">
      <dgm:prSet/>
      <dgm:spPr/>
      <dgm:t>
        <a:bodyPr/>
        <a:lstStyle/>
        <a:p>
          <a:endParaRPr lang="ru-RU"/>
        </a:p>
      </dgm:t>
    </dgm:pt>
    <dgm:pt modelId="{29BC28E9-5AF1-4FA6-8FC1-B5BB1D56631F}" type="sibTrans" cxnId="{9D7248AF-8CBB-4D8A-A9EE-0F51F4446E6A}">
      <dgm:prSet/>
      <dgm:spPr/>
      <dgm:t>
        <a:bodyPr/>
        <a:lstStyle/>
        <a:p>
          <a:endParaRPr lang="ru-RU"/>
        </a:p>
      </dgm:t>
    </dgm:pt>
    <dgm:pt modelId="{7366FD98-5540-462E-A048-4F1B71A8F8C4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Болота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6AFB7DF-577B-4C7F-B6CF-111536C46778}" type="parTrans" cxnId="{90EFAF30-36B6-47CE-823D-842D10E0452F}">
      <dgm:prSet/>
      <dgm:spPr/>
      <dgm:t>
        <a:bodyPr/>
        <a:lstStyle/>
        <a:p>
          <a:endParaRPr lang="ru-RU"/>
        </a:p>
      </dgm:t>
    </dgm:pt>
    <dgm:pt modelId="{62034E45-6B2F-4981-85D5-C0488215F6C8}" type="sibTrans" cxnId="{90EFAF30-36B6-47CE-823D-842D10E0452F}">
      <dgm:prSet/>
      <dgm:spPr/>
      <dgm:t>
        <a:bodyPr/>
        <a:lstStyle/>
        <a:p>
          <a:endParaRPr lang="ru-RU"/>
        </a:p>
      </dgm:t>
    </dgm:pt>
    <dgm:pt modelId="{FDF05BD7-B174-478B-BE5A-B161D526A0E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Лісистість України ≈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14%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_______________________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Східні Карпати - 40 %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Кримські гори</a:t>
          </a:r>
          <a:r>
            <a:rPr lang="en-US" sz="1050" dirty="0">
              <a:latin typeface="Times New Roman"/>
              <a:cs typeface="Times New Roman"/>
            </a:rPr>
            <a:t> </a:t>
          </a:r>
          <a:r>
            <a:rPr lang="uk-UA" sz="1050" dirty="0">
              <a:latin typeface="Times New Roman"/>
              <a:cs typeface="Times New Roman"/>
            </a:rPr>
            <a:t>- 36%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Полісся - 25 %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Лісостеп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Степ              дуже мало</a:t>
          </a:r>
          <a:endParaRPr lang="ru-RU" sz="600" dirty="0"/>
        </a:p>
      </dgm:t>
    </dgm:pt>
    <dgm:pt modelId="{8630C34C-FBC5-4142-A646-E89178041C7E}" type="parTrans" cxnId="{C1971F19-5366-4198-B142-C79002716E30}">
      <dgm:prSet/>
      <dgm:spPr/>
      <dgm:t>
        <a:bodyPr/>
        <a:lstStyle/>
        <a:p>
          <a:endParaRPr lang="ru-RU"/>
        </a:p>
      </dgm:t>
    </dgm:pt>
    <dgm:pt modelId="{4566E0E3-D8FB-41D2-9F37-42F3FA25AE4D}" type="sibTrans" cxnId="{C1971F19-5366-4198-B142-C79002716E30}">
      <dgm:prSet/>
      <dgm:spPr/>
      <dgm:t>
        <a:bodyPr/>
        <a:lstStyle/>
        <a:p>
          <a:endParaRPr lang="ru-RU"/>
        </a:p>
      </dgm:t>
    </dgm:pt>
    <dgm:pt modelId="{414AE1DD-5CC2-420B-AF92-67034EF10DC1}">
      <dgm:prSet custT="1"/>
      <dgm:spPr/>
      <dgm:t>
        <a:bodyPr/>
        <a:lstStyle/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РІЗНОВИДИ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Бір (із сосни) - 15 %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Субір (сосна і дуб) - 25 %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Діброви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Груди (граб і дуб)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Бучина (з бука)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Рамені (з ялини)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Смерекові ліси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66257B22-4D0D-490D-855F-A2545D49926E}" type="parTrans" cxnId="{5AA33FB9-73A7-47E6-89A3-34FC2AFB9444}">
      <dgm:prSet/>
      <dgm:spPr/>
      <dgm:t>
        <a:bodyPr/>
        <a:lstStyle/>
        <a:p>
          <a:endParaRPr lang="ru-RU"/>
        </a:p>
      </dgm:t>
    </dgm:pt>
    <dgm:pt modelId="{0E2D670E-B85E-4D40-9D75-115FF870B09A}" type="sibTrans" cxnId="{5AA33FB9-73A7-47E6-89A3-34FC2AFB9444}">
      <dgm:prSet/>
      <dgm:spPr/>
      <dgm:t>
        <a:bodyPr/>
        <a:lstStyle/>
        <a:p>
          <a:endParaRPr lang="ru-RU"/>
        </a:p>
      </dgm:t>
    </dgm:pt>
    <dgm:pt modelId="{CD6E421B-E066-44C9-9C95-10BD0E123F72}">
      <dgm:prSet custT="1"/>
      <dgm:spPr/>
      <dgm:t>
        <a:bodyPr/>
        <a:lstStyle/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РІЗНОВИДИ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Лучні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Михайлівська цілина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(філія Українського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степового заповідника)</a:t>
          </a:r>
        </a:p>
        <a:p>
          <a:pPr algn="l"/>
          <a:r>
            <a:rPr lang="uk-UA" sz="1050" b="1" dirty="0" smtClean="0">
              <a:latin typeface="Times New Roman" pitchFamily="18" charset="0"/>
              <a:cs typeface="Times New Roman" pitchFamily="18" charset="0"/>
            </a:rPr>
            <a:t>Типові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(ковила + типчак </a:t>
          </a:r>
          <a:r>
            <a:rPr lang="uk-UA" sz="1050" dirty="0" err="1" smtClean="0">
              <a:latin typeface="Times New Roman" pitchFamily="18" charset="0"/>
              <a:cs typeface="Times New Roman" pitchFamily="18" charset="0"/>
            </a:rPr>
            <a:t>+різнотрав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Заповідник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Асканія-Нова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Пустельні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полино-злакові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Чорноморський заповідник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Чагарникові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(ковила + акація)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Луганський заповідник</a:t>
          </a:r>
        </a:p>
        <a:p>
          <a:pPr algn="l"/>
          <a:r>
            <a:rPr lang="uk-UA" sz="1050" b="1" dirty="0" err="1">
              <a:latin typeface="Times New Roman" pitchFamily="18" charset="0"/>
              <a:cs typeface="Times New Roman" pitchFamily="18" charset="0"/>
            </a:rPr>
            <a:t>Напівсаванні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субтропічне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8F8B8347-755E-44B7-BF1F-F23DA2A88FD2}" type="parTrans" cxnId="{8EFF8730-EC89-40BA-9C8D-0499067F0008}">
      <dgm:prSet/>
      <dgm:spPr/>
      <dgm:t>
        <a:bodyPr/>
        <a:lstStyle/>
        <a:p>
          <a:endParaRPr lang="ru-RU"/>
        </a:p>
      </dgm:t>
    </dgm:pt>
    <dgm:pt modelId="{7288885E-58B6-4F85-BB0E-051380200E38}" type="sibTrans" cxnId="{8EFF8730-EC89-40BA-9C8D-0499067F0008}">
      <dgm:prSet/>
      <dgm:spPr/>
      <dgm:t>
        <a:bodyPr/>
        <a:lstStyle/>
        <a:p>
          <a:endParaRPr lang="ru-RU"/>
        </a:p>
      </dgm:t>
    </dgm:pt>
    <dgm:pt modelId="{1C90E659-19BC-4657-80AA-3DDFCA0AA518}">
      <dgm:prSet custT="1"/>
      <dgm:spPr/>
      <dgm:t>
        <a:bodyPr/>
        <a:lstStyle/>
        <a:p>
          <a:pPr algn="ctr"/>
          <a:r>
            <a:rPr lang="uk-UA" sz="1100" b="1" dirty="0">
              <a:latin typeface="Times New Roman" pitchFamily="18" charset="0"/>
              <a:cs typeface="Times New Roman" pitchFamily="18" charset="0"/>
            </a:rPr>
            <a:t>Рівнинні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заплавні</a:t>
          </a:r>
        </a:p>
        <a:p>
          <a:pPr algn="ctr"/>
          <a:r>
            <a:rPr lang="uk-UA" sz="1050" dirty="0" err="1">
              <a:latin typeface="Times New Roman" pitchFamily="18" charset="0"/>
              <a:cs typeface="Times New Roman" pitchFamily="18" charset="0"/>
            </a:rPr>
            <a:t>суходольні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низинні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злаки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конюшина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осока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щавель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волошка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кульбаба</a:t>
          </a:r>
        </a:p>
        <a:p>
          <a:pPr algn="ctr"/>
          <a:r>
            <a:rPr lang="uk-UA" sz="1100" b="1" dirty="0">
              <a:latin typeface="Times New Roman" pitchFamily="18" charset="0"/>
              <a:cs typeface="Times New Roman" pitchFamily="18" charset="0"/>
            </a:rPr>
            <a:t>Гірські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полонини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яйли</a:t>
          </a:r>
        </a:p>
        <a:p>
          <a:pPr algn="l"/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лишайники </a:t>
          </a:r>
        </a:p>
        <a:p>
          <a:pPr algn="ctr"/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992EBA80-B378-4F5C-A253-F93BD3D55712}" type="parTrans" cxnId="{53400666-9745-4263-BA95-AB93C9D097BE}">
      <dgm:prSet/>
      <dgm:spPr/>
      <dgm:t>
        <a:bodyPr/>
        <a:lstStyle/>
        <a:p>
          <a:endParaRPr lang="ru-RU"/>
        </a:p>
      </dgm:t>
    </dgm:pt>
    <dgm:pt modelId="{AA96EA28-3ACA-482F-B0C3-B073824DCC8B}" type="sibTrans" cxnId="{53400666-9745-4263-BA95-AB93C9D097BE}">
      <dgm:prSet/>
      <dgm:spPr/>
      <dgm:t>
        <a:bodyPr/>
        <a:lstStyle/>
        <a:p>
          <a:endParaRPr lang="ru-RU"/>
        </a:p>
      </dgm:t>
    </dgm:pt>
    <dgm:pt modelId="{AC5B4573-8658-4965-99BF-563A733461C9}">
      <dgm:prSet custT="1"/>
      <dgm:spPr/>
      <dgm:t>
        <a:bodyPr/>
        <a:lstStyle/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Мохові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журавлина</a:t>
          </a:r>
        </a:p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Трав</a:t>
          </a:r>
          <a:r>
            <a:rPr lang="en-US" sz="1050" b="1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b="1" dirty="0" err="1">
              <a:latin typeface="Times New Roman" pitchFamily="18" charset="0"/>
              <a:cs typeface="Times New Roman" pitchFamily="18" charset="0"/>
            </a:rPr>
            <a:t>яні</a:t>
          </a:r>
          <a:endParaRPr lang="uk-UA" sz="1050" b="1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Лісостеп</a:t>
          </a:r>
        </a:p>
        <a:p>
          <a:pPr algn="ctr"/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Деревні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Заплави річок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вільшина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1E66F60E-01FE-4F75-B225-44D92E53213B}" type="parTrans" cxnId="{E5F916E2-BCE8-41AE-85C2-9927A0123B7C}">
      <dgm:prSet/>
      <dgm:spPr/>
      <dgm:t>
        <a:bodyPr/>
        <a:lstStyle/>
        <a:p>
          <a:endParaRPr lang="ru-RU"/>
        </a:p>
      </dgm:t>
    </dgm:pt>
    <dgm:pt modelId="{C012F790-6255-4A0C-B8C8-4CB5FB914DC8}" type="sibTrans" cxnId="{E5F916E2-BCE8-41AE-85C2-9927A0123B7C}">
      <dgm:prSet/>
      <dgm:spPr/>
      <dgm:t>
        <a:bodyPr/>
        <a:lstStyle/>
        <a:p>
          <a:endParaRPr lang="ru-RU"/>
        </a:p>
      </dgm:t>
    </dgm:pt>
    <dgm:pt modelId="{5F2B3C5B-E72E-4571-8683-B9DA7A2D7140}" type="pres">
      <dgm:prSet presAssocID="{28DC63BC-D0D1-491C-A9CE-D60B2EB59A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7681E-CB5F-423C-A078-00F533B964A2}" type="pres">
      <dgm:prSet presAssocID="{28DC63BC-D0D1-491C-A9CE-D60B2EB59AE0}" presName="hierFlow" presStyleCnt="0"/>
      <dgm:spPr/>
    </dgm:pt>
    <dgm:pt modelId="{B1C6944B-F2C6-4CEE-9050-F71CCCEEA250}" type="pres">
      <dgm:prSet presAssocID="{28DC63BC-D0D1-491C-A9CE-D60B2EB59A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7B2DCDC-90CB-45C4-9678-B58AA66DF5F7}" type="pres">
      <dgm:prSet presAssocID="{C4D7E703-2382-4E39-8617-B369B8DC3EB8}" presName="Name14" presStyleCnt="0"/>
      <dgm:spPr/>
    </dgm:pt>
    <dgm:pt modelId="{56886CB7-01FA-4D19-A034-243E820CC95A}" type="pres">
      <dgm:prSet presAssocID="{C4D7E703-2382-4E39-8617-B369B8DC3EB8}" presName="level1Shape" presStyleLbl="node0" presStyleIdx="0" presStyleCnt="1" custScaleX="271891" custScaleY="85165" custLinFactNeighborX="2968" custLinFactNeighborY="-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28C70-9D4B-4EA4-9739-675F2A103BFC}" type="pres">
      <dgm:prSet presAssocID="{C4D7E703-2382-4E39-8617-B369B8DC3EB8}" presName="hierChild2" presStyleCnt="0"/>
      <dgm:spPr/>
    </dgm:pt>
    <dgm:pt modelId="{C26A2CBF-98BD-4579-A699-B8CA47488CB3}" type="pres">
      <dgm:prSet presAssocID="{DBD2C246-2B61-4A58-ABE9-4F7DAE5314B1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7B11ABA-0B09-4EEA-ABAE-A8E6B39D33BB}" type="pres">
      <dgm:prSet presAssocID="{9BCB2D9C-D60D-452E-8AF3-33638997F162}" presName="Name21" presStyleCnt="0"/>
      <dgm:spPr/>
    </dgm:pt>
    <dgm:pt modelId="{47675AD7-05BE-4E4B-AEB4-D30313D82496}" type="pres">
      <dgm:prSet presAssocID="{9BCB2D9C-D60D-452E-8AF3-33638997F162}" presName="level2Shape" presStyleLbl="node2" presStyleIdx="0" presStyleCnt="1" custAng="0" custFlipVert="0" custScaleX="595149" custScaleY="53739" custLinFactNeighborX="2456" custLinFactNeighborY="-25651"/>
      <dgm:spPr/>
      <dgm:t>
        <a:bodyPr/>
        <a:lstStyle/>
        <a:p>
          <a:endParaRPr lang="ru-RU"/>
        </a:p>
      </dgm:t>
    </dgm:pt>
    <dgm:pt modelId="{571036AE-C9D2-4F51-A071-3CB351A2DCB5}" type="pres">
      <dgm:prSet presAssocID="{9BCB2D9C-D60D-452E-8AF3-33638997F162}" presName="hierChild3" presStyleCnt="0"/>
      <dgm:spPr/>
    </dgm:pt>
    <dgm:pt modelId="{AFE0F047-FCAF-4147-AE24-B5BFC4D1BF3B}" type="pres">
      <dgm:prSet presAssocID="{F8C239B4-C62B-4CCE-8E6D-981E2D646291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05A78E5-819A-4F78-8024-577BA894FB91}" type="pres">
      <dgm:prSet presAssocID="{F0E32939-DA5D-427F-8FF8-DB3F307B63AF}" presName="Name21" presStyleCnt="0"/>
      <dgm:spPr/>
    </dgm:pt>
    <dgm:pt modelId="{05F88EC2-7076-4751-B12E-01554A4F08E6}" type="pres">
      <dgm:prSet presAssocID="{F0E32939-DA5D-427F-8FF8-DB3F307B63AF}" presName="level2Shape" presStyleLbl="node3" presStyleIdx="0" presStyleCnt="2" custAng="0" custScaleX="214996" custScaleY="46942" custLinFactNeighborX="-74820" custLinFactNeighborY="-31441"/>
      <dgm:spPr/>
      <dgm:t>
        <a:bodyPr/>
        <a:lstStyle/>
        <a:p>
          <a:endParaRPr lang="ru-RU"/>
        </a:p>
      </dgm:t>
    </dgm:pt>
    <dgm:pt modelId="{6BC2B194-BAB9-4515-8C93-364DA77273A0}" type="pres">
      <dgm:prSet presAssocID="{F0E32939-DA5D-427F-8FF8-DB3F307B63AF}" presName="hierChild3" presStyleCnt="0"/>
      <dgm:spPr/>
    </dgm:pt>
    <dgm:pt modelId="{1AD728E5-ADB3-41D4-80F9-1CB874355CD5}" type="pres">
      <dgm:prSet presAssocID="{AD1BAFDA-5B22-4F50-8E28-AAFBA32CC79F}" presName="Name19" presStyleLbl="parChTrans1D4" presStyleIdx="0" presStyleCnt="9"/>
      <dgm:spPr/>
      <dgm:t>
        <a:bodyPr/>
        <a:lstStyle/>
        <a:p>
          <a:endParaRPr lang="ru-RU"/>
        </a:p>
      </dgm:t>
    </dgm:pt>
    <dgm:pt modelId="{2494BA7D-A808-4E23-84B2-406C5CB25B15}" type="pres">
      <dgm:prSet presAssocID="{954CFB75-0246-4B52-A848-A0865F2EEE5E}" presName="Name21" presStyleCnt="0"/>
      <dgm:spPr/>
    </dgm:pt>
    <dgm:pt modelId="{7F0DCB6A-029E-4D3E-BC62-5AB00286577F}" type="pres">
      <dgm:prSet presAssocID="{954CFB75-0246-4B52-A848-A0865F2EEE5E}" presName="level2Shape" presStyleLbl="node4" presStyleIdx="0" presStyleCnt="9" custScaleX="194615" custScaleY="47897" custLinFactX="-100000" custLinFactNeighborX="-114814" custLinFactNeighborY="-44816"/>
      <dgm:spPr/>
      <dgm:t>
        <a:bodyPr/>
        <a:lstStyle/>
        <a:p>
          <a:endParaRPr lang="ru-RU"/>
        </a:p>
      </dgm:t>
    </dgm:pt>
    <dgm:pt modelId="{59A22ED2-C9FD-481D-BF09-99EB4237A5F2}" type="pres">
      <dgm:prSet presAssocID="{954CFB75-0246-4B52-A848-A0865F2EEE5E}" presName="hierChild3" presStyleCnt="0"/>
      <dgm:spPr/>
    </dgm:pt>
    <dgm:pt modelId="{B935021F-48AB-4890-A7EC-784FE30640B8}" type="pres">
      <dgm:prSet presAssocID="{8630C34C-FBC5-4142-A646-E89178041C7E}" presName="Name19" presStyleLbl="parChTrans1D4" presStyleIdx="1" presStyleCnt="9"/>
      <dgm:spPr/>
      <dgm:t>
        <a:bodyPr/>
        <a:lstStyle/>
        <a:p>
          <a:endParaRPr lang="ru-RU"/>
        </a:p>
      </dgm:t>
    </dgm:pt>
    <dgm:pt modelId="{9C699CD1-66D4-4A84-8748-E8B2B3148273}" type="pres">
      <dgm:prSet presAssocID="{FDF05BD7-B174-478B-BE5A-B161D526A0E0}" presName="Name21" presStyleCnt="0"/>
      <dgm:spPr/>
    </dgm:pt>
    <dgm:pt modelId="{BCA9725A-99FD-4B96-89D9-E15FEB425F3E}" type="pres">
      <dgm:prSet presAssocID="{FDF05BD7-B174-478B-BE5A-B161D526A0E0}" presName="level2Shape" presStyleLbl="node4" presStyleIdx="1" presStyleCnt="9" custScaleX="195599" custScaleY="211054" custLinFactX="-100000" custLinFactNeighborX="-116324" custLinFactNeighborY="-60974"/>
      <dgm:spPr/>
      <dgm:t>
        <a:bodyPr/>
        <a:lstStyle/>
        <a:p>
          <a:endParaRPr lang="ru-RU"/>
        </a:p>
      </dgm:t>
    </dgm:pt>
    <dgm:pt modelId="{45AA5D17-7F14-4A41-A2AC-C1CC98EAF03A}" type="pres">
      <dgm:prSet presAssocID="{FDF05BD7-B174-478B-BE5A-B161D526A0E0}" presName="hierChild3" presStyleCnt="0"/>
      <dgm:spPr/>
    </dgm:pt>
    <dgm:pt modelId="{05BF8A7A-9B61-40B2-A6A8-9F433D24AE90}" type="pres">
      <dgm:prSet presAssocID="{66257B22-4D0D-490D-855F-A2545D49926E}" presName="Name19" presStyleLbl="parChTrans1D4" presStyleIdx="2" presStyleCnt="9"/>
      <dgm:spPr/>
      <dgm:t>
        <a:bodyPr/>
        <a:lstStyle/>
        <a:p>
          <a:endParaRPr lang="ru-RU"/>
        </a:p>
      </dgm:t>
    </dgm:pt>
    <dgm:pt modelId="{296CABAA-FB68-4164-8159-9A0EB31F9D9B}" type="pres">
      <dgm:prSet presAssocID="{414AE1DD-5CC2-420B-AF92-67034EF10DC1}" presName="Name21" presStyleCnt="0"/>
      <dgm:spPr/>
    </dgm:pt>
    <dgm:pt modelId="{CE07C62D-D34F-4610-AF50-2BB001B28D3F}" type="pres">
      <dgm:prSet presAssocID="{414AE1DD-5CC2-420B-AF92-67034EF10DC1}" presName="level2Shape" presStyleLbl="node4" presStyleIdx="2" presStyleCnt="9" custScaleX="192447" custScaleY="290123" custLinFactNeighborX="-58465" custLinFactNeighborY="-67620"/>
      <dgm:spPr/>
      <dgm:t>
        <a:bodyPr/>
        <a:lstStyle/>
        <a:p>
          <a:endParaRPr lang="ru-RU"/>
        </a:p>
      </dgm:t>
    </dgm:pt>
    <dgm:pt modelId="{65069AD5-6453-4C2C-B3C9-F6C1A3A9A96F}" type="pres">
      <dgm:prSet presAssocID="{414AE1DD-5CC2-420B-AF92-67034EF10DC1}" presName="hierChild3" presStyleCnt="0"/>
      <dgm:spPr/>
    </dgm:pt>
    <dgm:pt modelId="{65F0707A-D349-41E4-979C-7028A429729A}" type="pres">
      <dgm:prSet presAssocID="{7F77D5E1-C943-4AC9-9017-948E5E721C32}" presName="Name19" presStyleLbl="parChTrans1D4" presStyleIdx="3" presStyleCnt="9"/>
      <dgm:spPr/>
      <dgm:t>
        <a:bodyPr/>
        <a:lstStyle/>
        <a:p>
          <a:endParaRPr lang="ru-RU"/>
        </a:p>
      </dgm:t>
    </dgm:pt>
    <dgm:pt modelId="{469F6261-D6FF-4CC0-BC07-9EB67BCDF60A}" type="pres">
      <dgm:prSet presAssocID="{0960C4CB-EACF-428C-8782-7231CA32883C}" presName="Name21" presStyleCnt="0"/>
      <dgm:spPr/>
    </dgm:pt>
    <dgm:pt modelId="{DDFB75F6-CD68-4E22-9AD5-8F30D0323DC7}" type="pres">
      <dgm:prSet presAssocID="{0960C4CB-EACF-428C-8782-7231CA32883C}" presName="level2Shape" presStyleLbl="node4" presStyleIdx="3" presStyleCnt="9" custScaleX="190761" custScaleY="57516" custLinFactNeighborX="-42422" custLinFactNeighborY="-42538"/>
      <dgm:spPr/>
      <dgm:t>
        <a:bodyPr/>
        <a:lstStyle/>
        <a:p>
          <a:endParaRPr lang="ru-RU"/>
        </a:p>
      </dgm:t>
    </dgm:pt>
    <dgm:pt modelId="{D4EA57A2-3FB4-4D19-B4AA-44CAE2C04A7B}" type="pres">
      <dgm:prSet presAssocID="{0960C4CB-EACF-428C-8782-7231CA32883C}" presName="hierChild3" presStyleCnt="0"/>
      <dgm:spPr/>
    </dgm:pt>
    <dgm:pt modelId="{A8CC2C79-49C1-49D8-915F-8EACD064AA36}" type="pres">
      <dgm:prSet presAssocID="{8F8B8347-755E-44B7-BF1F-F23DA2A88FD2}" presName="Name19" presStyleLbl="parChTrans1D4" presStyleIdx="4" presStyleCnt="9"/>
      <dgm:spPr/>
      <dgm:t>
        <a:bodyPr/>
        <a:lstStyle/>
        <a:p>
          <a:endParaRPr lang="ru-RU"/>
        </a:p>
      </dgm:t>
    </dgm:pt>
    <dgm:pt modelId="{36B8CBE8-B426-4128-8DA5-11768433D0DE}" type="pres">
      <dgm:prSet presAssocID="{CD6E421B-E066-44C9-9C95-10BD0E123F72}" presName="Name21" presStyleCnt="0"/>
      <dgm:spPr/>
    </dgm:pt>
    <dgm:pt modelId="{2092F312-2449-4CBA-B8AA-D91BDDB34B45}" type="pres">
      <dgm:prSet presAssocID="{CD6E421B-E066-44C9-9C95-10BD0E123F72}" presName="level2Shape" presStyleLbl="node4" presStyleIdx="4" presStyleCnt="9" custScaleX="199652" custScaleY="519424" custLinFactNeighborX="-37976" custLinFactNeighborY="-51114"/>
      <dgm:spPr/>
      <dgm:t>
        <a:bodyPr/>
        <a:lstStyle/>
        <a:p>
          <a:endParaRPr lang="ru-RU"/>
        </a:p>
      </dgm:t>
    </dgm:pt>
    <dgm:pt modelId="{49C5D6BD-FE59-46B9-978B-13FC0592EFDE}" type="pres">
      <dgm:prSet presAssocID="{CD6E421B-E066-44C9-9C95-10BD0E123F72}" presName="hierChild3" presStyleCnt="0"/>
      <dgm:spPr/>
    </dgm:pt>
    <dgm:pt modelId="{D31B52D4-3035-4052-A49E-7EB1D1CD2829}" type="pres">
      <dgm:prSet presAssocID="{D1A523EC-F2BC-4D84-8EE0-7F595275C68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C8BD8BC9-541B-40A8-8428-70F7BAC11EC5}" type="pres">
      <dgm:prSet presAssocID="{C4A3F146-7313-4733-A247-A1D784A92F2B}" presName="Name21" presStyleCnt="0"/>
      <dgm:spPr/>
    </dgm:pt>
    <dgm:pt modelId="{1E409FBB-87F3-43C4-B255-46B492C00C6F}" type="pres">
      <dgm:prSet presAssocID="{C4A3F146-7313-4733-A247-A1D784A92F2B}" presName="level2Shape" presStyleLbl="node3" presStyleIdx="1" presStyleCnt="2" custScaleX="240159" custScaleY="52104" custLinFactNeighborX="51880" custLinFactNeighborY="-34131"/>
      <dgm:spPr/>
      <dgm:t>
        <a:bodyPr/>
        <a:lstStyle/>
        <a:p>
          <a:endParaRPr lang="ru-RU"/>
        </a:p>
      </dgm:t>
    </dgm:pt>
    <dgm:pt modelId="{A3679246-6AF8-4F18-97F4-FB2E2A44D6AB}" type="pres">
      <dgm:prSet presAssocID="{C4A3F146-7313-4733-A247-A1D784A92F2B}" presName="hierChild3" presStyleCnt="0"/>
      <dgm:spPr/>
    </dgm:pt>
    <dgm:pt modelId="{8B9C1E9C-D5FA-490C-BD2D-B6607B2F1137}" type="pres">
      <dgm:prSet presAssocID="{F1951400-FB9C-402C-93F1-67F0627A7C92}" presName="Name19" presStyleLbl="parChTrans1D4" presStyleIdx="5" presStyleCnt="9"/>
      <dgm:spPr/>
      <dgm:t>
        <a:bodyPr/>
        <a:lstStyle/>
        <a:p>
          <a:endParaRPr lang="ru-RU"/>
        </a:p>
      </dgm:t>
    </dgm:pt>
    <dgm:pt modelId="{25563D29-D922-4A0E-8CF1-3237B7E53BE2}" type="pres">
      <dgm:prSet presAssocID="{3B95E0F0-4A62-47D0-93CE-E9C791F5FFFE}" presName="Name21" presStyleCnt="0"/>
      <dgm:spPr/>
    </dgm:pt>
    <dgm:pt modelId="{8554CB56-0EDE-4558-9D07-6061DA567D8E}" type="pres">
      <dgm:prSet presAssocID="{3B95E0F0-4A62-47D0-93CE-E9C791F5FFFE}" presName="level2Shape" presStyleLbl="node4" presStyleIdx="5" presStyleCnt="9" custScaleX="180676" custScaleY="53868" custLinFactNeighborX="-20790" custLinFactNeighborY="-50478"/>
      <dgm:spPr/>
      <dgm:t>
        <a:bodyPr/>
        <a:lstStyle/>
        <a:p>
          <a:endParaRPr lang="ru-RU"/>
        </a:p>
      </dgm:t>
    </dgm:pt>
    <dgm:pt modelId="{A78F85DF-C39B-49E3-A2AF-B18DF9589CAF}" type="pres">
      <dgm:prSet presAssocID="{3B95E0F0-4A62-47D0-93CE-E9C791F5FFFE}" presName="hierChild3" presStyleCnt="0"/>
      <dgm:spPr/>
    </dgm:pt>
    <dgm:pt modelId="{89797468-DCEC-4E37-B6B3-F92B723C7467}" type="pres">
      <dgm:prSet presAssocID="{992EBA80-B378-4F5C-A253-F93BD3D55712}" presName="Name19" presStyleLbl="parChTrans1D4" presStyleIdx="6" presStyleCnt="9"/>
      <dgm:spPr/>
      <dgm:t>
        <a:bodyPr/>
        <a:lstStyle/>
        <a:p>
          <a:endParaRPr lang="ru-RU"/>
        </a:p>
      </dgm:t>
    </dgm:pt>
    <dgm:pt modelId="{0A77105A-0416-43C1-A68A-B2BB828CB8DF}" type="pres">
      <dgm:prSet presAssocID="{1C90E659-19BC-4657-80AA-3DDFCA0AA518}" presName="Name21" presStyleCnt="0"/>
      <dgm:spPr/>
    </dgm:pt>
    <dgm:pt modelId="{6DEAD22F-3E38-4C17-B9F1-3F824E190776}" type="pres">
      <dgm:prSet presAssocID="{1C90E659-19BC-4657-80AA-3DDFCA0AA518}" presName="level2Shape" presStyleLbl="node4" presStyleIdx="6" presStyleCnt="9" custScaleX="196876" custScaleY="535317" custLinFactNeighborX="-20148" custLinFactNeighborY="-61915"/>
      <dgm:spPr/>
      <dgm:t>
        <a:bodyPr/>
        <a:lstStyle/>
        <a:p>
          <a:endParaRPr lang="ru-RU"/>
        </a:p>
      </dgm:t>
    </dgm:pt>
    <dgm:pt modelId="{89764388-AE90-4EDA-A831-256A5429C820}" type="pres">
      <dgm:prSet presAssocID="{1C90E659-19BC-4657-80AA-3DDFCA0AA518}" presName="hierChild3" presStyleCnt="0"/>
      <dgm:spPr/>
    </dgm:pt>
    <dgm:pt modelId="{0351A10D-DD92-436B-B678-ED4DECB205D7}" type="pres">
      <dgm:prSet presAssocID="{F6AFB7DF-577B-4C7F-B6CF-111536C46778}" presName="Name19" presStyleLbl="parChTrans1D4" presStyleIdx="7" presStyleCnt="9"/>
      <dgm:spPr/>
      <dgm:t>
        <a:bodyPr/>
        <a:lstStyle/>
        <a:p>
          <a:endParaRPr lang="ru-RU"/>
        </a:p>
      </dgm:t>
    </dgm:pt>
    <dgm:pt modelId="{C6C547E1-07FE-4385-93C9-494D6503162F}" type="pres">
      <dgm:prSet presAssocID="{7366FD98-5540-462E-A048-4F1B71A8F8C4}" presName="Name21" presStyleCnt="0"/>
      <dgm:spPr/>
    </dgm:pt>
    <dgm:pt modelId="{83783706-3F7C-424D-873E-43C3EF044197}" type="pres">
      <dgm:prSet presAssocID="{7366FD98-5540-462E-A048-4F1B71A8F8C4}" presName="level2Shape" presStyleLbl="node4" presStyleIdx="7" presStyleCnt="9" custScaleX="212692" custScaleY="53376" custLinFactNeighborX="61168" custLinFactNeighborY="-52134"/>
      <dgm:spPr/>
      <dgm:t>
        <a:bodyPr/>
        <a:lstStyle/>
        <a:p>
          <a:endParaRPr lang="ru-RU"/>
        </a:p>
      </dgm:t>
    </dgm:pt>
    <dgm:pt modelId="{E482164C-CF0E-4391-833F-E8A2E5BB6B43}" type="pres">
      <dgm:prSet presAssocID="{7366FD98-5540-462E-A048-4F1B71A8F8C4}" presName="hierChild3" presStyleCnt="0"/>
      <dgm:spPr/>
    </dgm:pt>
    <dgm:pt modelId="{B5BDD1C9-878D-4E80-8935-F3B86FD44320}" type="pres">
      <dgm:prSet presAssocID="{1E66F60E-01FE-4F75-B225-44D92E53213B}" presName="Name19" presStyleLbl="parChTrans1D4" presStyleIdx="8" presStyleCnt="9"/>
      <dgm:spPr/>
      <dgm:t>
        <a:bodyPr/>
        <a:lstStyle/>
        <a:p>
          <a:endParaRPr lang="ru-RU"/>
        </a:p>
      </dgm:t>
    </dgm:pt>
    <dgm:pt modelId="{249CFA5A-411A-4E82-AF37-145E50BB78AE}" type="pres">
      <dgm:prSet presAssocID="{AC5B4573-8658-4965-99BF-563A733461C9}" presName="Name21" presStyleCnt="0"/>
      <dgm:spPr/>
    </dgm:pt>
    <dgm:pt modelId="{00E3514A-36DB-42E9-A066-2E1082DA2EA7}" type="pres">
      <dgm:prSet presAssocID="{AC5B4573-8658-4965-99BF-563A733461C9}" presName="level2Shape" presStyleLbl="node4" presStyleIdx="8" presStyleCnt="9" custScaleX="211185" custScaleY="390355" custLinFactNeighborX="58248" custLinFactNeighborY="-67557"/>
      <dgm:spPr/>
      <dgm:t>
        <a:bodyPr/>
        <a:lstStyle/>
        <a:p>
          <a:endParaRPr lang="ru-RU"/>
        </a:p>
      </dgm:t>
    </dgm:pt>
    <dgm:pt modelId="{91417D31-2B3E-4461-8404-1FDF6E48A94F}" type="pres">
      <dgm:prSet presAssocID="{AC5B4573-8658-4965-99BF-563A733461C9}" presName="hierChild3" presStyleCnt="0"/>
      <dgm:spPr/>
    </dgm:pt>
    <dgm:pt modelId="{3632D5D1-B3BF-43B0-BEE5-ACAB7375D7EF}" type="pres">
      <dgm:prSet presAssocID="{28DC63BC-D0D1-491C-A9CE-D60B2EB59AE0}" presName="bgShapesFlow" presStyleCnt="0"/>
      <dgm:spPr/>
    </dgm:pt>
  </dgm:ptLst>
  <dgm:cxnLst>
    <dgm:cxn modelId="{CBE25DF5-0B0A-4D95-AAA3-3755F2116E3C}" type="presOf" srcId="{C4D7E703-2382-4E39-8617-B369B8DC3EB8}" destId="{56886CB7-01FA-4D19-A034-243E820CC95A}" srcOrd="0" destOrd="0" presId="urn:microsoft.com/office/officeart/2005/8/layout/hierarchy6"/>
    <dgm:cxn modelId="{925845C9-4C0A-4163-A2A1-8AC0881566C4}" srcId="{C4D7E703-2382-4E39-8617-B369B8DC3EB8}" destId="{9BCB2D9C-D60D-452E-8AF3-33638997F162}" srcOrd="0" destOrd="0" parTransId="{DBD2C246-2B61-4A58-ABE9-4F7DAE5314B1}" sibTransId="{1126FC49-115B-490A-9B20-E9C3BDC259AD}"/>
    <dgm:cxn modelId="{3894D099-FD35-46EE-8EDD-EF08D41FE085}" type="presOf" srcId="{9BCB2D9C-D60D-452E-8AF3-33638997F162}" destId="{47675AD7-05BE-4E4B-AEB4-D30313D82496}" srcOrd="0" destOrd="0" presId="urn:microsoft.com/office/officeart/2005/8/layout/hierarchy6"/>
    <dgm:cxn modelId="{C1971F19-5366-4198-B142-C79002716E30}" srcId="{954CFB75-0246-4B52-A848-A0865F2EEE5E}" destId="{FDF05BD7-B174-478B-BE5A-B161D526A0E0}" srcOrd="0" destOrd="0" parTransId="{8630C34C-FBC5-4142-A646-E89178041C7E}" sibTransId="{4566E0E3-D8FB-41D2-9F37-42F3FA25AE4D}"/>
    <dgm:cxn modelId="{02BFA227-E111-4A80-B125-2E008BB6166A}" srcId="{9BCB2D9C-D60D-452E-8AF3-33638997F162}" destId="{F0E32939-DA5D-427F-8FF8-DB3F307B63AF}" srcOrd="0" destOrd="0" parTransId="{F8C239B4-C62B-4CCE-8E6D-981E2D646291}" sibTransId="{08C920C2-3D84-4C62-95AC-03BBFE26E681}"/>
    <dgm:cxn modelId="{1A400861-086B-4AE7-9C62-16B7F7AF2F4F}" type="presOf" srcId="{F8C239B4-C62B-4CCE-8E6D-981E2D646291}" destId="{AFE0F047-FCAF-4147-AE24-B5BFC4D1BF3B}" srcOrd="0" destOrd="0" presId="urn:microsoft.com/office/officeart/2005/8/layout/hierarchy6"/>
    <dgm:cxn modelId="{1E107C69-5609-45A6-8D15-2E22D14B209B}" type="presOf" srcId="{1C90E659-19BC-4657-80AA-3DDFCA0AA518}" destId="{6DEAD22F-3E38-4C17-B9F1-3F824E190776}" srcOrd="0" destOrd="0" presId="urn:microsoft.com/office/officeart/2005/8/layout/hierarchy6"/>
    <dgm:cxn modelId="{61CC48AD-F988-4C43-AC28-4E42796A6799}" type="presOf" srcId="{7F77D5E1-C943-4AC9-9017-948E5E721C32}" destId="{65F0707A-D349-41E4-979C-7028A429729A}" srcOrd="0" destOrd="0" presId="urn:microsoft.com/office/officeart/2005/8/layout/hierarchy6"/>
    <dgm:cxn modelId="{C951FF78-D1FB-41D5-83C4-B700AAF205C4}" type="presOf" srcId="{FDF05BD7-B174-478B-BE5A-B161D526A0E0}" destId="{BCA9725A-99FD-4B96-89D9-E15FEB425F3E}" srcOrd="0" destOrd="0" presId="urn:microsoft.com/office/officeart/2005/8/layout/hierarchy6"/>
    <dgm:cxn modelId="{28AF0949-C2D5-4CAF-9C97-E2F720724A43}" type="presOf" srcId="{992EBA80-B378-4F5C-A253-F93BD3D55712}" destId="{89797468-DCEC-4E37-B6B3-F92B723C7467}" srcOrd="0" destOrd="0" presId="urn:microsoft.com/office/officeart/2005/8/layout/hierarchy6"/>
    <dgm:cxn modelId="{90EFAF30-36B6-47CE-823D-842D10E0452F}" srcId="{C4A3F146-7313-4733-A247-A1D784A92F2B}" destId="{7366FD98-5540-462E-A048-4F1B71A8F8C4}" srcOrd="1" destOrd="0" parTransId="{F6AFB7DF-577B-4C7F-B6CF-111536C46778}" sibTransId="{62034E45-6B2F-4981-85D5-C0488215F6C8}"/>
    <dgm:cxn modelId="{7F1E44D3-3329-4FC2-9E45-A4444C205DA1}" type="presOf" srcId="{8630C34C-FBC5-4142-A646-E89178041C7E}" destId="{B935021F-48AB-4890-A7EC-784FE30640B8}" srcOrd="0" destOrd="0" presId="urn:microsoft.com/office/officeart/2005/8/layout/hierarchy6"/>
    <dgm:cxn modelId="{09F255AD-91E9-417E-8F7A-72F60630C87D}" type="presOf" srcId="{AD1BAFDA-5B22-4F50-8E28-AAFBA32CC79F}" destId="{1AD728E5-ADB3-41D4-80F9-1CB874355CD5}" srcOrd="0" destOrd="0" presId="urn:microsoft.com/office/officeart/2005/8/layout/hierarchy6"/>
    <dgm:cxn modelId="{CE33E7FF-39A9-4DBD-A9B5-64376705C8BB}" type="presOf" srcId="{AC5B4573-8658-4965-99BF-563A733461C9}" destId="{00E3514A-36DB-42E9-A066-2E1082DA2EA7}" srcOrd="0" destOrd="0" presId="urn:microsoft.com/office/officeart/2005/8/layout/hierarchy6"/>
    <dgm:cxn modelId="{53400666-9745-4263-BA95-AB93C9D097BE}" srcId="{3B95E0F0-4A62-47D0-93CE-E9C791F5FFFE}" destId="{1C90E659-19BC-4657-80AA-3DDFCA0AA518}" srcOrd="0" destOrd="0" parTransId="{992EBA80-B378-4F5C-A253-F93BD3D55712}" sibTransId="{AA96EA28-3ACA-482F-B0C3-B073824DCC8B}"/>
    <dgm:cxn modelId="{2858FF28-9729-4F73-9EBF-3921040E45CA}" type="presOf" srcId="{DBD2C246-2B61-4A58-ABE9-4F7DAE5314B1}" destId="{C26A2CBF-98BD-4579-A699-B8CA47488CB3}" srcOrd="0" destOrd="0" presId="urn:microsoft.com/office/officeart/2005/8/layout/hierarchy6"/>
    <dgm:cxn modelId="{223DA5BA-22C9-4385-B479-09205D096130}" type="presOf" srcId="{F6AFB7DF-577B-4C7F-B6CF-111536C46778}" destId="{0351A10D-DD92-436B-B678-ED4DECB205D7}" srcOrd="0" destOrd="0" presId="urn:microsoft.com/office/officeart/2005/8/layout/hierarchy6"/>
    <dgm:cxn modelId="{A9BFD7A1-C256-4446-8F8F-53F73C9E5571}" type="presOf" srcId="{3B95E0F0-4A62-47D0-93CE-E9C791F5FFFE}" destId="{8554CB56-0EDE-4558-9D07-6061DA567D8E}" srcOrd="0" destOrd="0" presId="urn:microsoft.com/office/officeart/2005/8/layout/hierarchy6"/>
    <dgm:cxn modelId="{C4E3866A-4BF3-4650-B45B-FEA5C08D2315}" srcId="{F0E32939-DA5D-427F-8FF8-DB3F307B63AF}" destId="{0960C4CB-EACF-428C-8782-7231CA32883C}" srcOrd="1" destOrd="0" parTransId="{7F77D5E1-C943-4AC9-9017-948E5E721C32}" sibTransId="{6D8D2C71-0CFE-402E-A57D-EE8B6F7F23B8}"/>
    <dgm:cxn modelId="{07008171-A0BA-465D-8C11-87959B1D8466}" type="presOf" srcId="{954CFB75-0246-4B52-A848-A0865F2EEE5E}" destId="{7F0DCB6A-029E-4D3E-BC62-5AB00286577F}" srcOrd="0" destOrd="0" presId="urn:microsoft.com/office/officeart/2005/8/layout/hierarchy6"/>
    <dgm:cxn modelId="{8160E328-A543-452E-9A1B-233BBD180474}" type="presOf" srcId="{C4A3F146-7313-4733-A247-A1D784A92F2B}" destId="{1E409FBB-87F3-43C4-B255-46B492C00C6F}" srcOrd="0" destOrd="0" presId="urn:microsoft.com/office/officeart/2005/8/layout/hierarchy6"/>
    <dgm:cxn modelId="{13622713-2DAE-43A1-BC58-20BF0C962A25}" type="presOf" srcId="{F0E32939-DA5D-427F-8FF8-DB3F307B63AF}" destId="{05F88EC2-7076-4751-B12E-01554A4F08E6}" srcOrd="0" destOrd="0" presId="urn:microsoft.com/office/officeart/2005/8/layout/hierarchy6"/>
    <dgm:cxn modelId="{F15AE3E6-F767-41B8-880D-D28E66226DCC}" type="presOf" srcId="{66257B22-4D0D-490D-855F-A2545D49926E}" destId="{05BF8A7A-9B61-40B2-A6A8-9F433D24AE90}" srcOrd="0" destOrd="0" presId="urn:microsoft.com/office/officeart/2005/8/layout/hierarchy6"/>
    <dgm:cxn modelId="{E5F916E2-BCE8-41AE-85C2-9927A0123B7C}" srcId="{7366FD98-5540-462E-A048-4F1B71A8F8C4}" destId="{AC5B4573-8658-4965-99BF-563A733461C9}" srcOrd="0" destOrd="0" parTransId="{1E66F60E-01FE-4F75-B225-44D92E53213B}" sibTransId="{C012F790-6255-4A0C-B8C8-4CB5FB914DC8}"/>
    <dgm:cxn modelId="{B3582E47-8D91-4B03-B7C5-26762AAF7251}" srcId="{9BCB2D9C-D60D-452E-8AF3-33638997F162}" destId="{C4A3F146-7313-4733-A247-A1D784A92F2B}" srcOrd="1" destOrd="0" parTransId="{D1A523EC-F2BC-4D84-8EE0-7F595275C68E}" sibTransId="{3452081A-8B97-4E96-BA75-E85C22EAB794}"/>
    <dgm:cxn modelId="{4F64F621-AA6A-4F46-8790-ABF784C10334}" type="presOf" srcId="{8F8B8347-755E-44B7-BF1F-F23DA2A88FD2}" destId="{A8CC2C79-49C1-49D8-915F-8EACD064AA36}" srcOrd="0" destOrd="0" presId="urn:microsoft.com/office/officeart/2005/8/layout/hierarchy6"/>
    <dgm:cxn modelId="{8EFF8730-EC89-40BA-9C8D-0499067F0008}" srcId="{0960C4CB-EACF-428C-8782-7231CA32883C}" destId="{CD6E421B-E066-44C9-9C95-10BD0E123F72}" srcOrd="0" destOrd="0" parTransId="{8F8B8347-755E-44B7-BF1F-F23DA2A88FD2}" sibTransId="{7288885E-58B6-4F85-BB0E-051380200E38}"/>
    <dgm:cxn modelId="{C35900A8-5A98-4C74-90A9-74FB62393187}" type="presOf" srcId="{CD6E421B-E066-44C9-9C95-10BD0E123F72}" destId="{2092F312-2449-4CBA-B8AA-D91BDDB34B45}" srcOrd="0" destOrd="0" presId="urn:microsoft.com/office/officeart/2005/8/layout/hierarchy6"/>
    <dgm:cxn modelId="{5C1EB935-CE0A-482C-AC66-66D7AAB2A9EE}" type="presOf" srcId="{F1951400-FB9C-402C-93F1-67F0627A7C92}" destId="{8B9C1E9C-D5FA-490C-BD2D-B6607B2F1137}" srcOrd="0" destOrd="0" presId="urn:microsoft.com/office/officeart/2005/8/layout/hierarchy6"/>
    <dgm:cxn modelId="{5AA33FB9-73A7-47E6-89A3-34FC2AFB9444}" srcId="{FDF05BD7-B174-478B-BE5A-B161D526A0E0}" destId="{414AE1DD-5CC2-420B-AF92-67034EF10DC1}" srcOrd="0" destOrd="0" parTransId="{66257B22-4D0D-490D-855F-A2545D49926E}" sibTransId="{0E2D670E-B85E-4D40-9D75-115FF870B09A}"/>
    <dgm:cxn modelId="{5D14D6E6-C8F4-4784-A7E8-9E4AE62F3DFC}" type="presOf" srcId="{28DC63BC-D0D1-491C-A9CE-D60B2EB59AE0}" destId="{5F2B3C5B-E72E-4571-8683-B9DA7A2D7140}" srcOrd="0" destOrd="0" presId="urn:microsoft.com/office/officeart/2005/8/layout/hierarchy6"/>
    <dgm:cxn modelId="{8281D36E-EE09-4421-B114-ACD50D7188B7}" type="presOf" srcId="{7366FD98-5540-462E-A048-4F1B71A8F8C4}" destId="{83783706-3F7C-424D-873E-43C3EF044197}" srcOrd="0" destOrd="0" presId="urn:microsoft.com/office/officeart/2005/8/layout/hierarchy6"/>
    <dgm:cxn modelId="{89CE8D37-A158-47A8-A441-F0CAE910AE1C}" type="presOf" srcId="{414AE1DD-5CC2-420B-AF92-67034EF10DC1}" destId="{CE07C62D-D34F-4610-AF50-2BB001B28D3F}" srcOrd="0" destOrd="0" presId="urn:microsoft.com/office/officeart/2005/8/layout/hierarchy6"/>
    <dgm:cxn modelId="{9D7248AF-8CBB-4D8A-A9EE-0F51F4446E6A}" srcId="{C4A3F146-7313-4733-A247-A1D784A92F2B}" destId="{3B95E0F0-4A62-47D0-93CE-E9C791F5FFFE}" srcOrd="0" destOrd="0" parTransId="{F1951400-FB9C-402C-93F1-67F0627A7C92}" sibTransId="{29BC28E9-5AF1-4FA6-8FC1-B5BB1D56631F}"/>
    <dgm:cxn modelId="{2BA6C31F-E740-4208-8F83-5D68528D4E63}" type="presOf" srcId="{D1A523EC-F2BC-4D84-8EE0-7F595275C68E}" destId="{D31B52D4-3035-4052-A49E-7EB1D1CD2829}" srcOrd="0" destOrd="0" presId="urn:microsoft.com/office/officeart/2005/8/layout/hierarchy6"/>
    <dgm:cxn modelId="{DC612350-EEE4-4C50-8C58-20DD713381C8}" srcId="{28DC63BC-D0D1-491C-A9CE-D60B2EB59AE0}" destId="{C4D7E703-2382-4E39-8617-B369B8DC3EB8}" srcOrd="0" destOrd="0" parTransId="{C617688E-82C2-473F-878E-A2FEF46A0EF2}" sibTransId="{0708B85F-2A10-45C1-80AA-4E149E09AC9E}"/>
    <dgm:cxn modelId="{3D51C17B-EDB3-48CD-A713-65186D3EDC23}" type="presOf" srcId="{1E66F60E-01FE-4F75-B225-44D92E53213B}" destId="{B5BDD1C9-878D-4E80-8935-F3B86FD44320}" srcOrd="0" destOrd="0" presId="urn:microsoft.com/office/officeart/2005/8/layout/hierarchy6"/>
    <dgm:cxn modelId="{57B6D8E3-E2EF-478A-8340-A93EF95DC42C}" type="presOf" srcId="{0960C4CB-EACF-428C-8782-7231CA32883C}" destId="{DDFB75F6-CD68-4E22-9AD5-8F30D0323DC7}" srcOrd="0" destOrd="0" presId="urn:microsoft.com/office/officeart/2005/8/layout/hierarchy6"/>
    <dgm:cxn modelId="{F56B2597-AB3B-4BBB-95FC-61121FB95BF7}" srcId="{F0E32939-DA5D-427F-8FF8-DB3F307B63AF}" destId="{954CFB75-0246-4B52-A848-A0865F2EEE5E}" srcOrd="0" destOrd="0" parTransId="{AD1BAFDA-5B22-4F50-8E28-AAFBA32CC79F}" sibTransId="{DF9F0584-FDDB-47EC-A10E-A880BF8D8EB0}"/>
    <dgm:cxn modelId="{0A103CF7-75E7-4B3D-A6C2-ADC856F17306}" type="presParOf" srcId="{5F2B3C5B-E72E-4571-8683-B9DA7A2D7140}" destId="{F647681E-CB5F-423C-A078-00F533B964A2}" srcOrd="0" destOrd="0" presId="urn:microsoft.com/office/officeart/2005/8/layout/hierarchy6"/>
    <dgm:cxn modelId="{26319FE4-43A0-4998-9F6C-4A7749166DDD}" type="presParOf" srcId="{F647681E-CB5F-423C-A078-00F533B964A2}" destId="{B1C6944B-F2C6-4CEE-9050-F71CCCEEA250}" srcOrd="0" destOrd="0" presId="urn:microsoft.com/office/officeart/2005/8/layout/hierarchy6"/>
    <dgm:cxn modelId="{016BBF4C-40D9-4ACA-981D-82C466CF6145}" type="presParOf" srcId="{B1C6944B-F2C6-4CEE-9050-F71CCCEEA250}" destId="{F7B2DCDC-90CB-45C4-9678-B58AA66DF5F7}" srcOrd="0" destOrd="0" presId="urn:microsoft.com/office/officeart/2005/8/layout/hierarchy6"/>
    <dgm:cxn modelId="{2968729E-9EF3-4612-AF1E-F8D5C6642146}" type="presParOf" srcId="{F7B2DCDC-90CB-45C4-9678-B58AA66DF5F7}" destId="{56886CB7-01FA-4D19-A034-243E820CC95A}" srcOrd="0" destOrd="0" presId="urn:microsoft.com/office/officeart/2005/8/layout/hierarchy6"/>
    <dgm:cxn modelId="{B95C9707-060F-4648-85BA-A937604343D9}" type="presParOf" srcId="{F7B2DCDC-90CB-45C4-9678-B58AA66DF5F7}" destId="{20528C70-9D4B-4EA4-9739-675F2A103BFC}" srcOrd="1" destOrd="0" presId="urn:microsoft.com/office/officeart/2005/8/layout/hierarchy6"/>
    <dgm:cxn modelId="{9BCE2D0B-2802-4C8F-970F-016AFAC61625}" type="presParOf" srcId="{20528C70-9D4B-4EA4-9739-675F2A103BFC}" destId="{C26A2CBF-98BD-4579-A699-B8CA47488CB3}" srcOrd="0" destOrd="0" presId="urn:microsoft.com/office/officeart/2005/8/layout/hierarchy6"/>
    <dgm:cxn modelId="{57283D7B-2FDF-48D3-9432-2B17256A48CD}" type="presParOf" srcId="{20528C70-9D4B-4EA4-9739-675F2A103BFC}" destId="{17B11ABA-0B09-4EEA-ABAE-A8E6B39D33BB}" srcOrd="1" destOrd="0" presId="urn:microsoft.com/office/officeart/2005/8/layout/hierarchy6"/>
    <dgm:cxn modelId="{08BC7C5F-9A3B-42D6-AC1F-ABC8B0D683DB}" type="presParOf" srcId="{17B11ABA-0B09-4EEA-ABAE-A8E6B39D33BB}" destId="{47675AD7-05BE-4E4B-AEB4-D30313D82496}" srcOrd="0" destOrd="0" presId="urn:microsoft.com/office/officeart/2005/8/layout/hierarchy6"/>
    <dgm:cxn modelId="{4E1DCD52-8372-4182-8F66-0722B68A01F0}" type="presParOf" srcId="{17B11ABA-0B09-4EEA-ABAE-A8E6B39D33BB}" destId="{571036AE-C9D2-4F51-A071-3CB351A2DCB5}" srcOrd="1" destOrd="0" presId="urn:microsoft.com/office/officeart/2005/8/layout/hierarchy6"/>
    <dgm:cxn modelId="{F93EEACA-748A-4E27-B5B3-BC4695FF3239}" type="presParOf" srcId="{571036AE-C9D2-4F51-A071-3CB351A2DCB5}" destId="{AFE0F047-FCAF-4147-AE24-B5BFC4D1BF3B}" srcOrd="0" destOrd="0" presId="urn:microsoft.com/office/officeart/2005/8/layout/hierarchy6"/>
    <dgm:cxn modelId="{13FB38E7-FB6E-435F-97DD-78796E8C87F6}" type="presParOf" srcId="{571036AE-C9D2-4F51-A071-3CB351A2DCB5}" destId="{D05A78E5-819A-4F78-8024-577BA894FB91}" srcOrd="1" destOrd="0" presId="urn:microsoft.com/office/officeart/2005/8/layout/hierarchy6"/>
    <dgm:cxn modelId="{915F063E-C1D8-467F-B28C-F153FAED2A3B}" type="presParOf" srcId="{D05A78E5-819A-4F78-8024-577BA894FB91}" destId="{05F88EC2-7076-4751-B12E-01554A4F08E6}" srcOrd="0" destOrd="0" presId="urn:microsoft.com/office/officeart/2005/8/layout/hierarchy6"/>
    <dgm:cxn modelId="{C101840B-20B2-4C7F-97E2-5B07BA3760B6}" type="presParOf" srcId="{D05A78E5-819A-4F78-8024-577BA894FB91}" destId="{6BC2B194-BAB9-4515-8C93-364DA77273A0}" srcOrd="1" destOrd="0" presId="urn:microsoft.com/office/officeart/2005/8/layout/hierarchy6"/>
    <dgm:cxn modelId="{331CE03C-C8D8-4C17-93E4-6302B330931D}" type="presParOf" srcId="{6BC2B194-BAB9-4515-8C93-364DA77273A0}" destId="{1AD728E5-ADB3-41D4-80F9-1CB874355CD5}" srcOrd="0" destOrd="0" presId="urn:microsoft.com/office/officeart/2005/8/layout/hierarchy6"/>
    <dgm:cxn modelId="{717DB636-0EC1-4299-966E-18F5F6644793}" type="presParOf" srcId="{6BC2B194-BAB9-4515-8C93-364DA77273A0}" destId="{2494BA7D-A808-4E23-84B2-406C5CB25B15}" srcOrd="1" destOrd="0" presId="urn:microsoft.com/office/officeart/2005/8/layout/hierarchy6"/>
    <dgm:cxn modelId="{24CECD53-B9F0-40A0-8327-E83B4E9C455A}" type="presParOf" srcId="{2494BA7D-A808-4E23-84B2-406C5CB25B15}" destId="{7F0DCB6A-029E-4D3E-BC62-5AB00286577F}" srcOrd="0" destOrd="0" presId="urn:microsoft.com/office/officeart/2005/8/layout/hierarchy6"/>
    <dgm:cxn modelId="{FBAA6B4E-FBA4-47F2-91BA-F762C388EF9B}" type="presParOf" srcId="{2494BA7D-A808-4E23-84B2-406C5CB25B15}" destId="{59A22ED2-C9FD-481D-BF09-99EB4237A5F2}" srcOrd="1" destOrd="0" presId="urn:microsoft.com/office/officeart/2005/8/layout/hierarchy6"/>
    <dgm:cxn modelId="{E3A485CA-394B-4B43-B971-DA107E9E0AE4}" type="presParOf" srcId="{59A22ED2-C9FD-481D-BF09-99EB4237A5F2}" destId="{B935021F-48AB-4890-A7EC-784FE30640B8}" srcOrd="0" destOrd="0" presId="urn:microsoft.com/office/officeart/2005/8/layout/hierarchy6"/>
    <dgm:cxn modelId="{46E697E9-CE4D-4CCD-B0CB-75131455B322}" type="presParOf" srcId="{59A22ED2-C9FD-481D-BF09-99EB4237A5F2}" destId="{9C699CD1-66D4-4A84-8748-E8B2B3148273}" srcOrd="1" destOrd="0" presId="urn:microsoft.com/office/officeart/2005/8/layout/hierarchy6"/>
    <dgm:cxn modelId="{7D7C24B3-D48D-420C-A5C7-93FEF39463B8}" type="presParOf" srcId="{9C699CD1-66D4-4A84-8748-E8B2B3148273}" destId="{BCA9725A-99FD-4B96-89D9-E15FEB425F3E}" srcOrd="0" destOrd="0" presId="urn:microsoft.com/office/officeart/2005/8/layout/hierarchy6"/>
    <dgm:cxn modelId="{29517000-13F3-4156-A20E-C2E4E2B2E52C}" type="presParOf" srcId="{9C699CD1-66D4-4A84-8748-E8B2B3148273}" destId="{45AA5D17-7F14-4A41-A2AC-C1CC98EAF03A}" srcOrd="1" destOrd="0" presId="urn:microsoft.com/office/officeart/2005/8/layout/hierarchy6"/>
    <dgm:cxn modelId="{5E15F017-B9C0-414E-95E1-6DA30A39E5A4}" type="presParOf" srcId="{45AA5D17-7F14-4A41-A2AC-C1CC98EAF03A}" destId="{05BF8A7A-9B61-40B2-A6A8-9F433D24AE90}" srcOrd="0" destOrd="0" presId="urn:microsoft.com/office/officeart/2005/8/layout/hierarchy6"/>
    <dgm:cxn modelId="{41F1B5BF-7549-4CD8-944B-0414FA00B0EF}" type="presParOf" srcId="{45AA5D17-7F14-4A41-A2AC-C1CC98EAF03A}" destId="{296CABAA-FB68-4164-8159-9A0EB31F9D9B}" srcOrd="1" destOrd="0" presId="urn:microsoft.com/office/officeart/2005/8/layout/hierarchy6"/>
    <dgm:cxn modelId="{D5D5C1A7-53D7-4506-B264-6C9CD75D057A}" type="presParOf" srcId="{296CABAA-FB68-4164-8159-9A0EB31F9D9B}" destId="{CE07C62D-D34F-4610-AF50-2BB001B28D3F}" srcOrd="0" destOrd="0" presId="urn:microsoft.com/office/officeart/2005/8/layout/hierarchy6"/>
    <dgm:cxn modelId="{01D5180C-2D2F-41BA-A194-F51D8E119D22}" type="presParOf" srcId="{296CABAA-FB68-4164-8159-9A0EB31F9D9B}" destId="{65069AD5-6453-4C2C-B3C9-F6C1A3A9A96F}" srcOrd="1" destOrd="0" presId="urn:microsoft.com/office/officeart/2005/8/layout/hierarchy6"/>
    <dgm:cxn modelId="{E2605849-7573-40A2-ABDB-BEF5827D81B2}" type="presParOf" srcId="{6BC2B194-BAB9-4515-8C93-364DA77273A0}" destId="{65F0707A-D349-41E4-979C-7028A429729A}" srcOrd="2" destOrd="0" presId="urn:microsoft.com/office/officeart/2005/8/layout/hierarchy6"/>
    <dgm:cxn modelId="{1A99240B-5315-4BCA-8F90-E4A4511293E5}" type="presParOf" srcId="{6BC2B194-BAB9-4515-8C93-364DA77273A0}" destId="{469F6261-D6FF-4CC0-BC07-9EB67BCDF60A}" srcOrd="3" destOrd="0" presId="urn:microsoft.com/office/officeart/2005/8/layout/hierarchy6"/>
    <dgm:cxn modelId="{F93BBA53-31A9-42B7-8A04-5610CB9C2B9A}" type="presParOf" srcId="{469F6261-D6FF-4CC0-BC07-9EB67BCDF60A}" destId="{DDFB75F6-CD68-4E22-9AD5-8F30D0323DC7}" srcOrd="0" destOrd="0" presId="urn:microsoft.com/office/officeart/2005/8/layout/hierarchy6"/>
    <dgm:cxn modelId="{629FE4B5-32C4-498F-9036-3BCA336A3188}" type="presParOf" srcId="{469F6261-D6FF-4CC0-BC07-9EB67BCDF60A}" destId="{D4EA57A2-3FB4-4D19-B4AA-44CAE2C04A7B}" srcOrd="1" destOrd="0" presId="urn:microsoft.com/office/officeart/2005/8/layout/hierarchy6"/>
    <dgm:cxn modelId="{E85E0573-B126-4567-A8F5-5B1E5206D338}" type="presParOf" srcId="{D4EA57A2-3FB4-4D19-B4AA-44CAE2C04A7B}" destId="{A8CC2C79-49C1-49D8-915F-8EACD064AA36}" srcOrd="0" destOrd="0" presId="urn:microsoft.com/office/officeart/2005/8/layout/hierarchy6"/>
    <dgm:cxn modelId="{976694EE-C491-4EEF-AC11-212B997BAF60}" type="presParOf" srcId="{D4EA57A2-3FB4-4D19-B4AA-44CAE2C04A7B}" destId="{36B8CBE8-B426-4128-8DA5-11768433D0DE}" srcOrd="1" destOrd="0" presId="urn:microsoft.com/office/officeart/2005/8/layout/hierarchy6"/>
    <dgm:cxn modelId="{20181142-AF06-44FA-884A-FB6D3AEA3A4A}" type="presParOf" srcId="{36B8CBE8-B426-4128-8DA5-11768433D0DE}" destId="{2092F312-2449-4CBA-B8AA-D91BDDB34B45}" srcOrd="0" destOrd="0" presId="urn:microsoft.com/office/officeart/2005/8/layout/hierarchy6"/>
    <dgm:cxn modelId="{632B27DB-B67A-4934-BDBD-4B5254E7424A}" type="presParOf" srcId="{36B8CBE8-B426-4128-8DA5-11768433D0DE}" destId="{49C5D6BD-FE59-46B9-978B-13FC0592EFDE}" srcOrd="1" destOrd="0" presId="urn:microsoft.com/office/officeart/2005/8/layout/hierarchy6"/>
    <dgm:cxn modelId="{748A8B52-D4CA-482F-A3D3-0634B879C326}" type="presParOf" srcId="{571036AE-C9D2-4F51-A071-3CB351A2DCB5}" destId="{D31B52D4-3035-4052-A49E-7EB1D1CD2829}" srcOrd="2" destOrd="0" presId="urn:microsoft.com/office/officeart/2005/8/layout/hierarchy6"/>
    <dgm:cxn modelId="{3D2759B3-7B4A-45D2-B341-9B769F204EED}" type="presParOf" srcId="{571036AE-C9D2-4F51-A071-3CB351A2DCB5}" destId="{C8BD8BC9-541B-40A8-8428-70F7BAC11EC5}" srcOrd="3" destOrd="0" presId="urn:microsoft.com/office/officeart/2005/8/layout/hierarchy6"/>
    <dgm:cxn modelId="{C85B9CA8-C945-4AD5-9A8D-BE4878F5C225}" type="presParOf" srcId="{C8BD8BC9-541B-40A8-8428-70F7BAC11EC5}" destId="{1E409FBB-87F3-43C4-B255-46B492C00C6F}" srcOrd="0" destOrd="0" presId="urn:microsoft.com/office/officeart/2005/8/layout/hierarchy6"/>
    <dgm:cxn modelId="{111930F3-D94F-42C5-974D-27822214AF76}" type="presParOf" srcId="{C8BD8BC9-541B-40A8-8428-70F7BAC11EC5}" destId="{A3679246-6AF8-4F18-97F4-FB2E2A44D6AB}" srcOrd="1" destOrd="0" presId="urn:microsoft.com/office/officeart/2005/8/layout/hierarchy6"/>
    <dgm:cxn modelId="{53E66AF9-8DA1-4960-9E83-BA14E65067F5}" type="presParOf" srcId="{A3679246-6AF8-4F18-97F4-FB2E2A44D6AB}" destId="{8B9C1E9C-D5FA-490C-BD2D-B6607B2F1137}" srcOrd="0" destOrd="0" presId="urn:microsoft.com/office/officeart/2005/8/layout/hierarchy6"/>
    <dgm:cxn modelId="{56F32079-3CAE-486F-BCAA-90D2AEBA990F}" type="presParOf" srcId="{A3679246-6AF8-4F18-97F4-FB2E2A44D6AB}" destId="{25563D29-D922-4A0E-8CF1-3237B7E53BE2}" srcOrd="1" destOrd="0" presId="urn:microsoft.com/office/officeart/2005/8/layout/hierarchy6"/>
    <dgm:cxn modelId="{FF0CDB03-09E5-439B-BF5E-CBC88AABCCF0}" type="presParOf" srcId="{25563D29-D922-4A0E-8CF1-3237B7E53BE2}" destId="{8554CB56-0EDE-4558-9D07-6061DA567D8E}" srcOrd="0" destOrd="0" presId="urn:microsoft.com/office/officeart/2005/8/layout/hierarchy6"/>
    <dgm:cxn modelId="{4F8AA1FD-6ADE-4E3E-8BC2-E94E6DF110BB}" type="presParOf" srcId="{25563D29-D922-4A0E-8CF1-3237B7E53BE2}" destId="{A78F85DF-C39B-49E3-A2AF-B18DF9589CAF}" srcOrd="1" destOrd="0" presId="urn:microsoft.com/office/officeart/2005/8/layout/hierarchy6"/>
    <dgm:cxn modelId="{05CCC4CC-7C45-48F1-B88A-085694CD1F27}" type="presParOf" srcId="{A78F85DF-C39B-49E3-A2AF-B18DF9589CAF}" destId="{89797468-DCEC-4E37-B6B3-F92B723C7467}" srcOrd="0" destOrd="0" presId="urn:microsoft.com/office/officeart/2005/8/layout/hierarchy6"/>
    <dgm:cxn modelId="{DFD0CC2E-6CC3-442E-96BD-FCC687D70A9A}" type="presParOf" srcId="{A78F85DF-C39B-49E3-A2AF-B18DF9589CAF}" destId="{0A77105A-0416-43C1-A68A-B2BB828CB8DF}" srcOrd="1" destOrd="0" presId="urn:microsoft.com/office/officeart/2005/8/layout/hierarchy6"/>
    <dgm:cxn modelId="{1620B29C-0255-489D-A2C3-2E513847A213}" type="presParOf" srcId="{0A77105A-0416-43C1-A68A-B2BB828CB8DF}" destId="{6DEAD22F-3E38-4C17-B9F1-3F824E190776}" srcOrd="0" destOrd="0" presId="urn:microsoft.com/office/officeart/2005/8/layout/hierarchy6"/>
    <dgm:cxn modelId="{B3CF4C13-4925-4865-BB54-E29883DA60DB}" type="presParOf" srcId="{0A77105A-0416-43C1-A68A-B2BB828CB8DF}" destId="{89764388-AE90-4EDA-A831-256A5429C820}" srcOrd="1" destOrd="0" presId="urn:microsoft.com/office/officeart/2005/8/layout/hierarchy6"/>
    <dgm:cxn modelId="{483F0949-979A-4BC6-A207-211845AA8E20}" type="presParOf" srcId="{A3679246-6AF8-4F18-97F4-FB2E2A44D6AB}" destId="{0351A10D-DD92-436B-B678-ED4DECB205D7}" srcOrd="2" destOrd="0" presId="urn:microsoft.com/office/officeart/2005/8/layout/hierarchy6"/>
    <dgm:cxn modelId="{1E114473-9494-47B5-B809-61F3425310B0}" type="presParOf" srcId="{A3679246-6AF8-4F18-97F4-FB2E2A44D6AB}" destId="{C6C547E1-07FE-4385-93C9-494D6503162F}" srcOrd="3" destOrd="0" presId="urn:microsoft.com/office/officeart/2005/8/layout/hierarchy6"/>
    <dgm:cxn modelId="{B719E78F-66A2-4A23-868B-383E58593FD6}" type="presParOf" srcId="{C6C547E1-07FE-4385-93C9-494D6503162F}" destId="{83783706-3F7C-424D-873E-43C3EF044197}" srcOrd="0" destOrd="0" presId="urn:microsoft.com/office/officeart/2005/8/layout/hierarchy6"/>
    <dgm:cxn modelId="{C09A0718-465E-4B89-B418-9EB88A36EC25}" type="presParOf" srcId="{C6C547E1-07FE-4385-93C9-494D6503162F}" destId="{E482164C-CF0E-4391-833F-E8A2E5BB6B43}" srcOrd="1" destOrd="0" presId="urn:microsoft.com/office/officeart/2005/8/layout/hierarchy6"/>
    <dgm:cxn modelId="{419A47AA-E1DA-419D-93DB-5DA4BBC4FF9B}" type="presParOf" srcId="{E482164C-CF0E-4391-833F-E8A2E5BB6B43}" destId="{B5BDD1C9-878D-4E80-8935-F3B86FD44320}" srcOrd="0" destOrd="0" presId="urn:microsoft.com/office/officeart/2005/8/layout/hierarchy6"/>
    <dgm:cxn modelId="{738217CC-D20F-4817-B480-927776C5E782}" type="presParOf" srcId="{E482164C-CF0E-4391-833F-E8A2E5BB6B43}" destId="{249CFA5A-411A-4E82-AF37-145E50BB78AE}" srcOrd="1" destOrd="0" presId="urn:microsoft.com/office/officeart/2005/8/layout/hierarchy6"/>
    <dgm:cxn modelId="{4D4573F9-2535-4CE4-8609-044B4B38D89A}" type="presParOf" srcId="{249CFA5A-411A-4E82-AF37-145E50BB78AE}" destId="{00E3514A-36DB-42E9-A066-2E1082DA2EA7}" srcOrd="0" destOrd="0" presId="urn:microsoft.com/office/officeart/2005/8/layout/hierarchy6"/>
    <dgm:cxn modelId="{784E93C4-2595-4754-ACF5-6684EEB61007}" type="presParOf" srcId="{249CFA5A-411A-4E82-AF37-145E50BB78AE}" destId="{91417D31-2B3E-4461-8404-1FDF6E48A94F}" srcOrd="1" destOrd="0" presId="urn:microsoft.com/office/officeart/2005/8/layout/hierarchy6"/>
    <dgm:cxn modelId="{637A0004-7158-4E82-97F2-7753EA62684E}" type="presParOf" srcId="{5F2B3C5B-E72E-4571-8683-B9DA7A2D7140}" destId="{3632D5D1-B3BF-43B0-BEE5-ACAB7375D7EF}" srcOrd="1" destOrd="0" presId="urn:microsoft.com/office/officeart/2005/8/layout/hierarchy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C63BC-D0D1-491C-A9CE-D60B2EB59AE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D7E703-2382-4E39-8617-B369B8DC3EB8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РОСЛИННІСТЬ УКРАЇНИ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C617688E-82C2-473F-878E-A2FEF46A0EF2}" type="parTrans" cxnId="{DC612350-EEE4-4C50-8C58-20DD713381C8}">
      <dgm:prSet/>
      <dgm:spPr/>
      <dgm:t>
        <a:bodyPr/>
        <a:lstStyle/>
        <a:p>
          <a:endParaRPr lang="ru-RU"/>
        </a:p>
      </dgm:t>
    </dgm:pt>
    <dgm:pt modelId="{0708B85F-2A10-45C1-80AA-4E149E09AC9E}" type="sibTrans" cxnId="{DC612350-EEE4-4C50-8C58-20DD713381C8}">
      <dgm:prSet/>
      <dgm:spPr/>
      <dgm:t>
        <a:bodyPr/>
        <a:lstStyle/>
        <a:p>
          <a:endParaRPr lang="ru-RU"/>
        </a:p>
      </dgm:t>
    </dgm:pt>
    <dgm:pt modelId="{9BCB2D9C-D60D-452E-8AF3-33638997F162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Основні типи рослинності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DBD2C246-2B61-4A58-ABE9-4F7DAE5314B1}" type="parTrans" cxnId="{925845C9-4C0A-4163-A2A1-8AC0881566C4}">
      <dgm:prSet/>
      <dgm:spPr/>
      <dgm:t>
        <a:bodyPr/>
        <a:lstStyle/>
        <a:p>
          <a:endParaRPr lang="ru-RU"/>
        </a:p>
      </dgm:t>
    </dgm:pt>
    <dgm:pt modelId="{1126FC49-115B-490A-9B20-E9C3BDC259AD}" type="sibTrans" cxnId="{925845C9-4C0A-4163-A2A1-8AC0881566C4}">
      <dgm:prSet/>
      <dgm:spPr/>
      <dgm:t>
        <a:bodyPr/>
        <a:lstStyle/>
        <a:p>
          <a:endParaRPr lang="ru-RU"/>
        </a:p>
      </dgm:t>
    </dgm:pt>
    <dgm:pt modelId="{F0E32939-DA5D-427F-8FF8-DB3F307B63AF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Зональні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8C239B4-C62B-4CCE-8E6D-981E2D646291}" type="parTrans" cxnId="{02BFA227-E111-4A80-B125-2E008BB6166A}">
      <dgm:prSet/>
      <dgm:spPr/>
      <dgm:t>
        <a:bodyPr/>
        <a:lstStyle/>
        <a:p>
          <a:endParaRPr lang="ru-RU"/>
        </a:p>
      </dgm:t>
    </dgm:pt>
    <dgm:pt modelId="{08C920C2-3D84-4C62-95AC-03BBFE26E681}" type="sibTrans" cxnId="{02BFA227-E111-4A80-B125-2E008BB6166A}">
      <dgm:prSet/>
      <dgm:spPr/>
      <dgm:t>
        <a:bodyPr/>
        <a:lstStyle/>
        <a:p>
          <a:endParaRPr lang="ru-RU"/>
        </a:p>
      </dgm:t>
    </dgm:pt>
    <dgm:pt modelId="{C4A3F146-7313-4733-A247-A1D784A92F2B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Азональн</a:t>
          </a:r>
          <a:r>
            <a:rPr lang="uk-UA" sz="600" dirty="0"/>
            <a:t>і</a:t>
          </a:r>
          <a:endParaRPr lang="ru-RU" sz="600" dirty="0"/>
        </a:p>
      </dgm:t>
    </dgm:pt>
    <dgm:pt modelId="{D1A523EC-F2BC-4D84-8EE0-7F595275C68E}" type="parTrans" cxnId="{B3582E47-8D91-4B03-B7C5-26762AAF7251}">
      <dgm:prSet/>
      <dgm:spPr/>
      <dgm:t>
        <a:bodyPr/>
        <a:lstStyle/>
        <a:p>
          <a:endParaRPr lang="ru-RU"/>
        </a:p>
      </dgm:t>
    </dgm:pt>
    <dgm:pt modelId="{3452081A-8B97-4E96-BA75-E85C22EAB794}" type="sibTrans" cxnId="{B3582E47-8D91-4B03-B7C5-26762AAF7251}">
      <dgm:prSet/>
      <dgm:spPr/>
      <dgm:t>
        <a:bodyPr/>
        <a:lstStyle/>
        <a:p>
          <a:endParaRPr lang="ru-RU"/>
        </a:p>
      </dgm:t>
    </dgm:pt>
    <dgm:pt modelId="{954CFB75-0246-4B52-A848-A0865F2EEE5E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Ліси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AD1BAFDA-5B22-4F50-8E28-AAFBA32CC79F}" type="parTrans" cxnId="{F56B2597-AB3B-4BBB-95FC-61121FB95BF7}">
      <dgm:prSet/>
      <dgm:spPr/>
      <dgm:t>
        <a:bodyPr/>
        <a:lstStyle/>
        <a:p>
          <a:endParaRPr lang="ru-RU"/>
        </a:p>
      </dgm:t>
    </dgm:pt>
    <dgm:pt modelId="{DF9F0584-FDDB-47EC-A10E-A880BF8D8EB0}" type="sibTrans" cxnId="{F56B2597-AB3B-4BBB-95FC-61121FB95BF7}">
      <dgm:prSet/>
      <dgm:spPr/>
      <dgm:t>
        <a:bodyPr/>
        <a:lstStyle/>
        <a:p>
          <a:endParaRPr lang="ru-RU"/>
        </a:p>
      </dgm:t>
    </dgm:pt>
    <dgm:pt modelId="{0960C4CB-EACF-428C-8782-7231CA32883C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Степи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7F77D5E1-C943-4AC9-9017-948E5E721C32}" type="parTrans" cxnId="{C4E3866A-4BF3-4650-B45B-FEA5C08D2315}">
      <dgm:prSet/>
      <dgm:spPr/>
      <dgm:t>
        <a:bodyPr/>
        <a:lstStyle/>
        <a:p>
          <a:endParaRPr lang="ru-RU"/>
        </a:p>
      </dgm:t>
    </dgm:pt>
    <dgm:pt modelId="{6D8D2C71-0CFE-402E-A57D-EE8B6F7F23B8}" type="sibTrans" cxnId="{C4E3866A-4BF3-4650-B45B-FEA5C08D2315}">
      <dgm:prSet/>
      <dgm:spPr/>
      <dgm:t>
        <a:bodyPr/>
        <a:lstStyle/>
        <a:p>
          <a:endParaRPr lang="ru-RU"/>
        </a:p>
      </dgm:t>
    </dgm:pt>
    <dgm:pt modelId="{3B95E0F0-4A62-47D0-93CE-E9C791F5FFFE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Луки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1951400-FB9C-402C-93F1-67F0627A7C92}" type="parTrans" cxnId="{9D7248AF-8CBB-4D8A-A9EE-0F51F4446E6A}">
      <dgm:prSet/>
      <dgm:spPr/>
      <dgm:t>
        <a:bodyPr/>
        <a:lstStyle/>
        <a:p>
          <a:endParaRPr lang="ru-RU"/>
        </a:p>
      </dgm:t>
    </dgm:pt>
    <dgm:pt modelId="{29BC28E9-5AF1-4FA6-8FC1-B5BB1D56631F}" type="sibTrans" cxnId="{9D7248AF-8CBB-4D8A-A9EE-0F51F4446E6A}">
      <dgm:prSet/>
      <dgm:spPr/>
      <dgm:t>
        <a:bodyPr/>
        <a:lstStyle/>
        <a:p>
          <a:endParaRPr lang="ru-RU"/>
        </a:p>
      </dgm:t>
    </dgm:pt>
    <dgm:pt modelId="{7366FD98-5540-462E-A048-4F1B71A8F8C4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Болота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6AFB7DF-577B-4C7F-B6CF-111536C46778}" type="parTrans" cxnId="{90EFAF30-36B6-47CE-823D-842D10E0452F}">
      <dgm:prSet/>
      <dgm:spPr/>
      <dgm:t>
        <a:bodyPr/>
        <a:lstStyle/>
        <a:p>
          <a:endParaRPr lang="ru-RU"/>
        </a:p>
      </dgm:t>
    </dgm:pt>
    <dgm:pt modelId="{62034E45-6B2F-4981-85D5-C0488215F6C8}" type="sibTrans" cxnId="{90EFAF30-36B6-47CE-823D-842D10E0452F}">
      <dgm:prSet/>
      <dgm:spPr/>
      <dgm:t>
        <a:bodyPr/>
        <a:lstStyle/>
        <a:p>
          <a:endParaRPr lang="ru-RU"/>
        </a:p>
      </dgm:t>
    </dgm:pt>
    <dgm:pt modelId="{FDF05BD7-B174-478B-BE5A-B161D526A0E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Лісистість України ≈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14%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_______________________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Східні Карпати - 40 %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Кримські гори</a:t>
          </a:r>
          <a:r>
            <a:rPr lang="en-US" sz="1050" dirty="0">
              <a:latin typeface="Times New Roman"/>
              <a:cs typeface="Times New Roman"/>
            </a:rPr>
            <a:t> </a:t>
          </a:r>
          <a:r>
            <a:rPr lang="uk-UA" sz="1050" dirty="0">
              <a:latin typeface="Times New Roman"/>
              <a:cs typeface="Times New Roman"/>
            </a:rPr>
            <a:t>- 36%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Полісся - 25 %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Лісостеп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Степ              дуже мало</a:t>
          </a:r>
          <a:endParaRPr lang="ru-RU" sz="600" dirty="0"/>
        </a:p>
      </dgm:t>
    </dgm:pt>
    <dgm:pt modelId="{8630C34C-FBC5-4142-A646-E89178041C7E}" type="parTrans" cxnId="{C1971F19-5366-4198-B142-C79002716E30}">
      <dgm:prSet/>
      <dgm:spPr/>
      <dgm:t>
        <a:bodyPr/>
        <a:lstStyle/>
        <a:p>
          <a:endParaRPr lang="ru-RU"/>
        </a:p>
      </dgm:t>
    </dgm:pt>
    <dgm:pt modelId="{4566E0E3-D8FB-41D2-9F37-42F3FA25AE4D}" type="sibTrans" cxnId="{C1971F19-5366-4198-B142-C79002716E30}">
      <dgm:prSet/>
      <dgm:spPr/>
      <dgm:t>
        <a:bodyPr/>
        <a:lstStyle/>
        <a:p>
          <a:endParaRPr lang="ru-RU"/>
        </a:p>
      </dgm:t>
    </dgm:pt>
    <dgm:pt modelId="{414AE1DD-5CC2-420B-AF92-67034EF10DC1}">
      <dgm:prSet custT="1"/>
      <dgm:spPr/>
      <dgm:t>
        <a:bodyPr/>
        <a:lstStyle/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РІЗНОВИДИ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Бір (із сосни) - 15 %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Субір (сосна і дуб) - 25 %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Діброви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Груди (граб і дуб)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Бучина (з бука)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Рамені (з ялини)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Смерекові ліси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66257B22-4D0D-490D-855F-A2545D49926E}" type="parTrans" cxnId="{5AA33FB9-73A7-47E6-89A3-34FC2AFB9444}">
      <dgm:prSet/>
      <dgm:spPr/>
      <dgm:t>
        <a:bodyPr/>
        <a:lstStyle/>
        <a:p>
          <a:endParaRPr lang="ru-RU"/>
        </a:p>
      </dgm:t>
    </dgm:pt>
    <dgm:pt modelId="{0E2D670E-B85E-4D40-9D75-115FF870B09A}" type="sibTrans" cxnId="{5AA33FB9-73A7-47E6-89A3-34FC2AFB9444}">
      <dgm:prSet/>
      <dgm:spPr/>
      <dgm:t>
        <a:bodyPr/>
        <a:lstStyle/>
        <a:p>
          <a:endParaRPr lang="ru-RU"/>
        </a:p>
      </dgm:t>
    </dgm:pt>
    <dgm:pt modelId="{CD6E421B-E066-44C9-9C95-10BD0E123F72}">
      <dgm:prSet custT="1"/>
      <dgm:spPr/>
      <dgm:t>
        <a:bodyPr/>
        <a:lstStyle/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РІЗНОВИДИ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Лучні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Михайлівська цілина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(філія Українського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степового заповідника)</a:t>
          </a:r>
        </a:p>
        <a:p>
          <a:pPr algn="l"/>
          <a:r>
            <a:rPr lang="uk-UA" sz="1050" b="1" dirty="0" smtClean="0">
              <a:latin typeface="Times New Roman" pitchFamily="18" charset="0"/>
              <a:cs typeface="Times New Roman" pitchFamily="18" charset="0"/>
            </a:rPr>
            <a:t>Типові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(ковила + типчак </a:t>
          </a:r>
          <a:r>
            <a:rPr lang="uk-UA" sz="1050" dirty="0" err="1" smtClean="0">
              <a:latin typeface="Times New Roman" pitchFamily="18" charset="0"/>
              <a:cs typeface="Times New Roman" pitchFamily="18" charset="0"/>
            </a:rPr>
            <a:t>+різнотрав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Заповідник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Асканія-Нова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Пустельні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полино-злакові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Чорноморський заповідник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Чагарникові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(ковила + акація)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Луганський заповідник</a:t>
          </a:r>
        </a:p>
        <a:p>
          <a:pPr algn="l"/>
          <a:r>
            <a:rPr lang="uk-UA" sz="1050" b="1" dirty="0" err="1">
              <a:latin typeface="Times New Roman" pitchFamily="18" charset="0"/>
              <a:cs typeface="Times New Roman" pitchFamily="18" charset="0"/>
            </a:rPr>
            <a:t>Напівсаванні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субтропічне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8F8B8347-755E-44B7-BF1F-F23DA2A88FD2}" type="parTrans" cxnId="{8EFF8730-EC89-40BA-9C8D-0499067F0008}">
      <dgm:prSet/>
      <dgm:spPr/>
      <dgm:t>
        <a:bodyPr/>
        <a:lstStyle/>
        <a:p>
          <a:endParaRPr lang="ru-RU"/>
        </a:p>
      </dgm:t>
    </dgm:pt>
    <dgm:pt modelId="{7288885E-58B6-4F85-BB0E-051380200E38}" type="sibTrans" cxnId="{8EFF8730-EC89-40BA-9C8D-0499067F0008}">
      <dgm:prSet/>
      <dgm:spPr/>
      <dgm:t>
        <a:bodyPr/>
        <a:lstStyle/>
        <a:p>
          <a:endParaRPr lang="ru-RU"/>
        </a:p>
      </dgm:t>
    </dgm:pt>
    <dgm:pt modelId="{1C90E659-19BC-4657-80AA-3DDFCA0AA518}">
      <dgm:prSet custT="1"/>
      <dgm:spPr/>
      <dgm:t>
        <a:bodyPr/>
        <a:lstStyle/>
        <a:p>
          <a:pPr algn="ctr"/>
          <a:r>
            <a:rPr lang="uk-UA" sz="1100" b="1" dirty="0">
              <a:latin typeface="Times New Roman" pitchFamily="18" charset="0"/>
              <a:cs typeface="Times New Roman" pitchFamily="18" charset="0"/>
            </a:rPr>
            <a:t>Рівнинні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заплавні</a:t>
          </a:r>
        </a:p>
        <a:p>
          <a:pPr algn="ctr"/>
          <a:r>
            <a:rPr lang="uk-UA" sz="1050" dirty="0" err="1">
              <a:latin typeface="Times New Roman" pitchFamily="18" charset="0"/>
              <a:cs typeface="Times New Roman" pitchFamily="18" charset="0"/>
            </a:rPr>
            <a:t>суходольні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низинні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злаки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конюшина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осока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щавель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волошка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кульбаба</a:t>
          </a:r>
        </a:p>
        <a:p>
          <a:pPr algn="ctr"/>
          <a:r>
            <a:rPr lang="uk-UA" sz="1100" b="1" dirty="0">
              <a:latin typeface="Times New Roman" pitchFamily="18" charset="0"/>
              <a:cs typeface="Times New Roman" pitchFamily="18" charset="0"/>
            </a:rPr>
            <a:t>Гірські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полонини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яйли</a:t>
          </a:r>
        </a:p>
        <a:p>
          <a:pPr algn="l"/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лишайники </a:t>
          </a:r>
        </a:p>
        <a:p>
          <a:pPr algn="ctr"/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992EBA80-B378-4F5C-A253-F93BD3D55712}" type="parTrans" cxnId="{53400666-9745-4263-BA95-AB93C9D097BE}">
      <dgm:prSet/>
      <dgm:spPr/>
      <dgm:t>
        <a:bodyPr/>
        <a:lstStyle/>
        <a:p>
          <a:endParaRPr lang="ru-RU"/>
        </a:p>
      </dgm:t>
    </dgm:pt>
    <dgm:pt modelId="{AA96EA28-3ACA-482F-B0C3-B073824DCC8B}" type="sibTrans" cxnId="{53400666-9745-4263-BA95-AB93C9D097BE}">
      <dgm:prSet/>
      <dgm:spPr/>
      <dgm:t>
        <a:bodyPr/>
        <a:lstStyle/>
        <a:p>
          <a:endParaRPr lang="ru-RU"/>
        </a:p>
      </dgm:t>
    </dgm:pt>
    <dgm:pt modelId="{AC5B4573-8658-4965-99BF-563A733461C9}">
      <dgm:prSet custT="1"/>
      <dgm:spPr/>
      <dgm:t>
        <a:bodyPr/>
        <a:lstStyle/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Мохові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журавлина</a:t>
          </a:r>
        </a:p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Трав</a:t>
          </a:r>
          <a:r>
            <a:rPr lang="en-US" sz="1050" b="1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b="1" dirty="0" err="1">
              <a:latin typeface="Times New Roman" pitchFamily="18" charset="0"/>
              <a:cs typeface="Times New Roman" pitchFamily="18" charset="0"/>
            </a:rPr>
            <a:t>яні</a:t>
          </a:r>
          <a:endParaRPr lang="uk-UA" sz="1050" b="1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Лісостеп</a:t>
          </a:r>
        </a:p>
        <a:p>
          <a:pPr algn="ctr"/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Деревні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Заплави річок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вільшина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1E66F60E-01FE-4F75-B225-44D92E53213B}" type="parTrans" cxnId="{E5F916E2-BCE8-41AE-85C2-9927A0123B7C}">
      <dgm:prSet/>
      <dgm:spPr/>
      <dgm:t>
        <a:bodyPr/>
        <a:lstStyle/>
        <a:p>
          <a:endParaRPr lang="ru-RU"/>
        </a:p>
      </dgm:t>
    </dgm:pt>
    <dgm:pt modelId="{C012F790-6255-4A0C-B8C8-4CB5FB914DC8}" type="sibTrans" cxnId="{E5F916E2-BCE8-41AE-85C2-9927A0123B7C}">
      <dgm:prSet/>
      <dgm:spPr/>
      <dgm:t>
        <a:bodyPr/>
        <a:lstStyle/>
        <a:p>
          <a:endParaRPr lang="ru-RU"/>
        </a:p>
      </dgm:t>
    </dgm:pt>
    <dgm:pt modelId="{5F2B3C5B-E72E-4571-8683-B9DA7A2D7140}" type="pres">
      <dgm:prSet presAssocID="{28DC63BC-D0D1-491C-A9CE-D60B2EB59A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7681E-CB5F-423C-A078-00F533B964A2}" type="pres">
      <dgm:prSet presAssocID="{28DC63BC-D0D1-491C-A9CE-D60B2EB59AE0}" presName="hierFlow" presStyleCnt="0"/>
      <dgm:spPr/>
    </dgm:pt>
    <dgm:pt modelId="{B1C6944B-F2C6-4CEE-9050-F71CCCEEA250}" type="pres">
      <dgm:prSet presAssocID="{28DC63BC-D0D1-491C-A9CE-D60B2EB59A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7B2DCDC-90CB-45C4-9678-B58AA66DF5F7}" type="pres">
      <dgm:prSet presAssocID="{C4D7E703-2382-4E39-8617-B369B8DC3EB8}" presName="Name14" presStyleCnt="0"/>
      <dgm:spPr/>
    </dgm:pt>
    <dgm:pt modelId="{56886CB7-01FA-4D19-A034-243E820CC95A}" type="pres">
      <dgm:prSet presAssocID="{C4D7E703-2382-4E39-8617-B369B8DC3EB8}" presName="level1Shape" presStyleLbl="node0" presStyleIdx="0" presStyleCnt="1" custScaleX="271891" custScaleY="85165" custLinFactNeighborX="2968" custLinFactNeighborY="-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28C70-9D4B-4EA4-9739-675F2A103BFC}" type="pres">
      <dgm:prSet presAssocID="{C4D7E703-2382-4E39-8617-B369B8DC3EB8}" presName="hierChild2" presStyleCnt="0"/>
      <dgm:spPr/>
    </dgm:pt>
    <dgm:pt modelId="{C26A2CBF-98BD-4579-A699-B8CA47488CB3}" type="pres">
      <dgm:prSet presAssocID="{DBD2C246-2B61-4A58-ABE9-4F7DAE5314B1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7B11ABA-0B09-4EEA-ABAE-A8E6B39D33BB}" type="pres">
      <dgm:prSet presAssocID="{9BCB2D9C-D60D-452E-8AF3-33638997F162}" presName="Name21" presStyleCnt="0"/>
      <dgm:spPr/>
    </dgm:pt>
    <dgm:pt modelId="{47675AD7-05BE-4E4B-AEB4-D30313D82496}" type="pres">
      <dgm:prSet presAssocID="{9BCB2D9C-D60D-452E-8AF3-33638997F162}" presName="level2Shape" presStyleLbl="node2" presStyleIdx="0" presStyleCnt="1" custAng="0" custFlipVert="0" custScaleX="595149" custScaleY="53739" custLinFactNeighborX="2456" custLinFactNeighborY="-25651"/>
      <dgm:spPr/>
      <dgm:t>
        <a:bodyPr/>
        <a:lstStyle/>
        <a:p>
          <a:endParaRPr lang="ru-RU"/>
        </a:p>
      </dgm:t>
    </dgm:pt>
    <dgm:pt modelId="{571036AE-C9D2-4F51-A071-3CB351A2DCB5}" type="pres">
      <dgm:prSet presAssocID="{9BCB2D9C-D60D-452E-8AF3-33638997F162}" presName="hierChild3" presStyleCnt="0"/>
      <dgm:spPr/>
    </dgm:pt>
    <dgm:pt modelId="{AFE0F047-FCAF-4147-AE24-B5BFC4D1BF3B}" type="pres">
      <dgm:prSet presAssocID="{F8C239B4-C62B-4CCE-8E6D-981E2D646291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05A78E5-819A-4F78-8024-577BA894FB91}" type="pres">
      <dgm:prSet presAssocID="{F0E32939-DA5D-427F-8FF8-DB3F307B63AF}" presName="Name21" presStyleCnt="0"/>
      <dgm:spPr/>
    </dgm:pt>
    <dgm:pt modelId="{05F88EC2-7076-4751-B12E-01554A4F08E6}" type="pres">
      <dgm:prSet presAssocID="{F0E32939-DA5D-427F-8FF8-DB3F307B63AF}" presName="level2Shape" presStyleLbl="node3" presStyleIdx="0" presStyleCnt="2" custAng="0" custScaleX="214996" custScaleY="46942" custLinFactNeighborX="-74820" custLinFactNeighborY="-31441"/>
      <dgm:spPr/>
      <dgm:t>
        <a:bodyPr/>
        <a:lstStyle/>
        <a:p>
          <a:endParaRPr lang="ru-RU"/>
        </a:p>
      </dgm:t>
    </dgm:pt>
    <dgm:pt modelId="{6BC2B194-BAB9-4515-8C93-364DA77273A0}" type="pres">
      <dgm:prSet presAssocID="{F0E32939-DA5D-427F-8FF8-DB3F307B63AF}" presName="hierChild3" presStyleCnt="0"/>
      <dgm:spPr/>
    </dgm:pt>
    <dgm:pt modelId="{1AD728E5-ADB3-41D4-80F9-1CB874355CD5}" type="pres">
      <dgm:prSet presAssocID="{AD1BAFDA-5B22-4F50-8E28-AAFBA32CC79F}" presName="Name19" presStyleLbl="parChTrans1D4" presStyleIdx="0" presStyleCnt="9"/>
      <dgm:spPr/>
      <dgm:t>
        <a:bodyPr/>
        <a:lstStyle/>
        <a:p>
          <a:endParaRPr lang="ru-RU"/>
        </a:p>
      </dgm:t>
    </dgm:pt>
    <dgm:pt modelId="{2494BA7D-A808-4E23-84B2-406C5CB25B15}" type="pres">
      <dgm:prSet presAssocID="{954CFB75-0246-4B52-A848-A0865F2EEE5E}" presName="Name21" presStyleCnt="0"/>
      <dgm:spPr/>
    </dgm:pt>
    <dgm:pt modelId="{7F0DCB6A-029E-4D3E-BC62-5AB00286577F}" type="pres">
      <dgm:prSet presAssocID="{954CFB75-0246-4B52-A848-A0865F2EEE5E}" presName="level2Shape" presStyleLbl="node4" presStyleIdx="0" presStyleCnt="9" custScaleX="194615" custScaleY="47897" custLinFactX="-100000" custLinFactNeighborX="-114814" custLinFactNeighborY="-44816"/>
      <dgm:spPr/>
      <dgm:t>
        <a:bodyPr/>
        <a:lstStyle/>
        <a:p>
          <a:endParaRPr lang="ru-RU"/>
        </a:p>
      </dgm:t>
    </dgm:pt>
    <dgm:pt modelId="{59A22ED2-C9FD-481D-BF09-99EB4237A5F2}" type="pres">
      <dgm:prSet presAssocID="{954CFB75-0246-4B52-A848-A0865F2EEE5E}" presName="hierChild3" presStyleCnt="0"/>
      <dgm:spPr/>
    </dgm:pt>
    <dgm:pt modelId="{B935021F-48AB-4890-A7EC-784FE30640B8}" type="pres">
      <dgm:prSet presAssocID="{8630C34C-FBC5-4142-A646-E89178041C7E}" presName="Name19" presStyleLbl="parChTrans1D4" presStyleIdx="1" presStyleCnt="9"/>
      <dgm:spPr/>
      <dgm:t>
        <a:bodyPr/>
        <a:lstStyle/>
        <a:p>
          <a:endParaRPr lang="ru-RU"/>
        </a:p>
      </dgm:t>
    </dgm:pt>
    <dgm:pt modelId="{9C699CD1-66D4-4A84-8748-E8B2B3148273}" type="pres">
      <dgm:prSet presAssocID="{FDF05BD7-B174-478B-BE5A-B161D526A0E0}" presName="Name21" presStyleCnt="0"/>
      <dgm:spPr/>
    </dgm:pt>
    <dgm:pt modelId="{BCA9725A-99FD-4B96-89D9-E15FEB425F3E}" type="pres">
      <dgm:prSet presAssocID="{FDF05BD7-B174-478B-BE5A-B161D526A0E0}" presName="level2Shape" presStyleLbl="node4" presStyleIdx="1" presStyleCnt="9" custScaleX="195599" custScaleY="211054" custLinFactX="-100000" custLinFactNeighborX="-116324" custLinFactNeighborY="-60974"/>
      <dgm:spPr/>
      <dgm:t>
        <a:bodyPr/>
        <a:lstStyle/>
        <a:p>
          <a:endParaRPr lang="ru-RU"/>
        </a:p>
      </dgm:t>
    </dgm:pt>
    <dgm:pt modelId="{45AA5D17-7F14-4A41-A2AC-C1CC98EAF03A}" type="pres">
      <dgm:prSet presAssocID="{FDF05BD7-B174-478B-BE5A-B161D526A0E0}" presName="hierChild3" presStyleCnt="0"/>
      <dgm:spPr/>
    </dgm:pt>
    <dgm:pt modelId="{05BF8A7A-9B61-40B2-A6A8-9F433D24AE90}" type="pres">
      <dgm:prSet presAssocID="{66257B22-4D0D-490D-855F-A2545D49926E}" presName="Name19" presStyleLbl="parChTrans1D4" presStyleIdx="2" presStyleCnt="9"/>
      <dgm:spPr/>
      <dgm:t>
        <a:bodyPr/>
        <a:lstStyle/>
        <a:p>
          <a:endParaRPr lang="ru-RU"/>
        </a:p>
      </dgm:t>
    </dgm:pt>
    <dgm:pt modelId="{296CABAA-FB68-4164-8159-9A0EB31F9D9B}" type="pres">
      <dgm:prSet presAssocID="{414AE1DD-5CC2-420B-AF92-67034EF10DC1}" presName="Name21" presStyleCnt="0"/>
      <dgm:spPr/>
    </dgm:pt>
    <dgm:pt modelId="{CE07C62D-D34F-4610-AF50-2BB001B28D3F}" type="pres">
      <dgm:prSet presAssocID="{414AE1DD-5CC2-420B-AF92-67034EF10DC1}" presName="level2Shape" presStyleLbl="node4" presStyleIdx="2" presStyleCnt="9" custScaleX="192447" custScaleY="290123" custLinFactNeighborX="-58465" custLinFactNeighborY="-67620"/>
      <dgm:spPr/>
      <dgm:t>
        <a:bodyPr/>
        <a:lstStyle/>
        <a:p>
          <a:endParaRPr lang="ru-RU"/>
        </a:p>
      </dgm:t>
    </dgm:pt>
    <dgm:pt modelId="{65069AD5-6453-4C2C-B3C9-F6C1A3A9A96F}" type="pres">
      <dgm:prSet presAssocID="{414AE1DD-5CC2-420B-AF92-67034EF10DC1}" presName="hierChild3" presStyleCnt="0"/>
      <dgm:spPr/>
    </dgm:pt>
    <dgm:pt modelId="{65F0707A-D349-41E4-979C-7028A429729A}" type="pres">
      <dgm:prSet presAssocID="{7F77D5E1-C943-4AC9-9017-948E5E721C32}" presName="Name19" presStyleLbl="parChTrans1D4" presStyleIdx="3" presStyleCnt="9"/>
      <dgm:spPr/>
      <dgm:t>
        <a:bodyPr/>
        <a:lstStyle/>
        <a:p>
          <a:endParaRPr lang="ru-RU"/>
        </a:p>
      </dgm:t>
    </dgm:pt>
    <dgm:pt modelId="{469F6261-D6FF-4CC0-BC07-9EB67BCDF60A}" type="pres">
      <dgm:prSet presAssocID="{0960C4CB-EACF-428C-8782-7231CA32883C}" presName="Name21" presStyleCnt="0"/>
      <dgm:spPr/>
    </dgm:pt>
    <dgm:pt modelId="{DDFB75F6-CD68-4E22-9AD5-8F30D0323DC7}" type="pres">
      <dgm:prSet presAssocID="{0960C4CB-EACF-428C-8782-7231CA32883C}" presName="level2Shape" presStyleLbl="node4" presStyleIdx="3" presStyleCnt="9" custScaleX="190761" custScaleY="57516" custLinFactNeighborX="-42422" custLinFactNeighborY="-42538"/>
      <dgm:spPr/>
      <dgm:t>
        <a:bodyPr/>
        <a:lstStyle/>
        <a:p>
          <a:endParaRPr lang="ru-RU"/>
        </a:p>
      </dgm:t>
    </dgm:pt>
    <dgm:pt modelId="{D4EA57A2-3FB4-4D19-B4AA-44CAE2C04A7B}" type="pres">
      <dgm:prSet presAssocID="{0960C4CB-EACF-428C-8782-7231CA32883C}" presName="hierChild3" presStyleCnt="0"/>
      <dgm:spPr/>
    </dgm:pt>
    <dgm:pt modelId="{A8CC2C79-49C1-49D8-915F-8EACD064AA36}" type="pres">
      <dgm:prSet presAssocID="{8F8B8347-755E-44B7-BF1F-F23DA2A88FD2}" presName="Name19" presStyleLbl="parChTrans1D4" presStyleIdx="4" presStyleCnt="9"/>
      <dgm:spPr/>
      <dgm:t>
        <a:bodyPr/>
        <a:lstStyle/>
        <a:p>
          <a:endParaRPr lang="ru-RU"/>
        </a:p>
      </dgm:t>
    </dgm:pt>
    <dgm:pt modelId="{36B8CBE8-B426-4128-8DA5-11768433D0DE}" type="pres">
      <dgm:prSet presAssocID="{CD6E421B-E066-44C9-9C95-10BD0E123F72}" presName="Name21" presStyleCnt="0"/>
      <dgm:spPr/>
    </dgm:pt>
    <dgm:pt modelId="{2092F312-2449-4CBA-B8AA-D91BDDB34B45}" type="pres">
      <dgm:prSet presAssocID="{CD6E421B-E066-44C9-9C95-10BD0E123F72}" presName="level2Shape" presStyleLbl="node4" presStyleIdx="4" presStyleCnt="9" custScaleX="199652" custScaleY="519424" custLinFactNeighborX="-37976" custLinFactNeighborY="-51114"/>
      <dgm:spPr/>
      <dgm:t>
        <a:bodyPr/>
        <a:lstStyle/>
        <a:p>
          <a:endParaRPr lang="ru-RU"/>
        </a:p>
      </dgm:t>
    </dgm:pt>
    <dgm:pt modelId="{49C5D6BD-FE59-46B9-978B-13FC0592EFDE}" type="pres">
      <dgm:prSet presAssocID="{CD6E421B-E066-44C9-9C95-10BD0E123F72}" presName="hierChild3" presStyleCnt="0"/>
      <dgm:spPr/>
    </dgm:pt>
    <dgm:pt modelId="{D31B52D4-3035-4052-A49E-7EB1D1CD2829}" type="pres">
      <dgm:prSet presAssocID="{D1A523EC-F2BC-4D84-8EE0-7F595275C68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C8BD8BC9-541B-40A8-8428-70F7BAC11EC5}" type="pres">
      <dgm:prSet presAssocID="{C4A3F146-7313-4733-A247-A1D784A92F2B}" presName="Name21" presStyleCnt="0"/>
      <dgm:spPr/>
    </dgm:pt>
    <dgm:pt modelId="{1E409FBB-87F3-43C4-B255-46B492C00C6F}" type="pres">
      <dgm:prSet presAssocID="{C4A3F146-7313-4733-A247-A1D784A92F2B}" presName="level2Shape" presStyleLbl="node3" presStyleIdx="1" presStyleCnt="2" custScaleX="240159" custScaleY="52104" custLinFactNeighborX="51880" custLinFactNeighborY="-34131"/>
      <dgm:spPr/>
      <dgm:t>
        <a:bodyPr/>
        <a:lstStyle/>
        <a:p>
          <a:endParaRPr lang="ru-RU"/>
        </a:p>
      </dgm:t>
    </dgm:pt>
    <dgm:pt modelId="{A3679246-6AF8-4F18-97F4-FB2E2A44D6AB}" type="pres">
      <dgm:prSet presAssocID="{C4A3F146-7313-4733-A247-A1D784A92F2B}" presName="hierChild3" presStyleCnt="0"/>
      <dgm:spPr/>
    </dgm:pt>
    <dgm:pt modelId="{8B9C1E9C-D5FA-490C-BD2D-B6607B2F1137}" type="pres">
      <dgm:prSet presAssocID="{F1951400-FB9C-402C-93F1-67F0627A7C92}" presName="Name19" presStyleLbl="parChTrans1D4" presStyleIdx="5" presStyleCnt="9"/>
      <dgm:spPr/>
      <dgm:t>
        <a:bodyPr/>
        <a:lstStyle/>
        <a:p>
          <a:endParaRPr lang="ru-RU"/>
        </a:p>
      </dgm:t>
    </dgm:pt>
    <dgm:pt modelId="{25563D29-D922-4A0E-8CF1-3237B7E53BE2}" type="pres">
      <dgm:prSet presAssocID="{3B95E0F0-4A62-47D0-93CE-E9C791F5FFFE}" presName="Name21" presStyleCnt="0"/>
      <dgm:spPr/>
    </dgm:pt>
    <dgm:pt modelId="{8554CB56-0EDE-4558-9D07-6061DA567D8E}" type="pres">
      <dgm:prSet presAssocID="{3B95E0F0-4A62-47D0-93CE-E9C791F5FFFE}" presName="level2Shape" presStyleLbl="node4" presStyleIdx="5" presStyleCnt="9" custScaleX="180676" custScaleY="53868" custLinFactNeighborX="-20790" custLinFactNeighborY="-50478"/>
      <dgm:spPr/>
      <dgm:t>
        <a:bodyPr/>
        <a:lstStyle/>
        <a:p>
          <a:endParaRPr lang="ru-RU"/>
        </a:p>
      </dgm:t>
    </dgm:pt>
    <dgm:pt modelId="{A78F85DF-C39B-49E3-A2AF-B18DF9589CAF}" type="pres">
      <dgm:prSet presAssocID="{3B95E0F0-4A62-47D0-93CE-E9C791F5FFFE}" presName="hierChild3" presStyleCnt="0"/>
      <dgm:spPr/>
    </dgm:pt>
    <dgm:pt modelId="{89797468-DCEC-4E37-B6B3-F92B723C7467}" type="pres">
      <dgm:prSet presAssocID="{992EBA80-B378-4F5C-A253-F93BD3D55712}" presName="Name19" presStyleLbl="parChTrans1D4" presStyleIdx="6" presStyleCnt="9"/>
      <dgm:spPr/>
      <dgm:t>
        <a:bodyPr/>
        <a:lstStyle/>
        <a:p>
          <a:endParaRPr lang="ru-RU"/>
        </a:p>
      </dgm:t>
    </dgm:pt>
    <dgm:pt modelId="{0A77105A-0416-43C1-A68A-B2BB828CB8DF}" type="pres">
      <dgm:prSet presAssocID="{1C90E659-19BC-4657-80AA-3DDFCA0AA518}" presName="Name21" presStyleCnt="0"/>
      <dgm:spPr/>
    </dgm:pt>
    <dgm:pt modelId="{6DEAD22F-3E38-4C17-B9F1-3F824E190776}" type="pres">
      <dgm:prSet presAssocID="{1C90E659-19BC-4657-80AA-3DDFCA0AA518}" presName="level2Shape" presStyleLbl="node4" presStyleIdx="6" presStyleCnt="9" custScaleX="196876" custScaleY="535317" custLinFactNeighborX="-20148" custLinFactNeighborY="-61915"/>
      <dgm:spPr/>
      <dgm:t>
        <a:bodyPr/>
        <a:lstStyle/>
        <a:p>
          <a:endParaRPr lang="ru-RU"/>
        </a:p>
      </dgm:t>
    </dgm:pt>
    <dgm:pt modelId="{89764388-AE90-4EDA-A831-256A5429C820}" type="pres">
      <dgm:prSet presAssocID="{1C90E659-19BC-4657-80AA-3DDFCA0AA518}" presName="hierChild3" presStyleCnt="0"/>
      <dgm:spPr/>
    </dgm:pt>
    <dgm:pt modelId="{0351A10D-DD92-436B-B678-ED4DECB205D7}" type="pres">
      <dgm:prSet presAssocID="{F6AFB7DF-577B-4C7F-B6CF-111536C46778}" presName="Name19" presStyleLbl="parChTrans1D4" presStyleIdx="7" presStyleCnt="9"/>
      <dgm:spPr/>
      <dgm:t>
        <a:bodyPr/>
        <a:lstStyle/>
        <a:p>
          <a:endParaRPr lang="ru-RU"/>
        </a:p>
      </dgm:t>
    </dgm:pt>
    <dgm:pt modelId="{C6C547E1-07FE-4385-93C9-494D6503162F}" type="pres">
      <dgm:prSet presAssocID="{7366FD98-5540-462E-A048-4F1B71A8F8C4}" presName="Name21" presStyleCnt="0"/>
      <dgm:spPr/>
    </dgm:pt>
    <dgm:pt modelId="{83783706-3F7C-424D-873E-43C3EF044197}" type="pres">
      <dgm:prSet presAssocID="{7366FD98-5540-462E-A048-4F1B71A8F8C4}" presName="level2Shape" presStyleLbl="node4" presStyleIdx="7" presStyleCnt="9" custScaleX="212692" custScaleY="53376" custLinFactNeighborX="61168" custLinFactNeighborY="-52134"/>
      <dgm:spPr/>
      <dgm:t>
        <a:bodyPr/>
        <a:lstStyle/>
        <a:p>
          <a:endParaRPr lang="ru-RU"/>
        </a:p>
      </dgm:t>
    </dgm:pt>
    <dgm:pt modelId="{E482164C-CF0E-4391-833F-E8A2E5BB6B43}" type="pres">
      <dgm:prSet presAssocID="{7366FD98-5540-462E-A048-4F1B71A8F8C4}" presName="hierChild3" presStyleCnt="0"/>
      <dgm:spPr/>
    </dgm:pt>
    <dgm:pt modelId="{B5BDD1C9-878D-4E80-8935-F3B86FD44320}" type="pres">
      <dgm:prSet presAssocID="{1E66F60E-01FE-4F75-B225-44D92E53213B}" presName="Name19" presStyleLbl="parChTrans1D4" presStyleIdx="8" presStyleCnt="9"/>
      <dgm:spPr/>
      <dgm:t>
        <a:bodyPr/>
        <a:lstStyle/>
        <a:p>
          <a:endParaRPr lang="ru-RU"/>
        </a:p>
      </dgm:t>
    </dgm:pt>
    <dgm:pt modelId="{249CFA5A-411A-4E82-AF37-145E50BB78AE}" type="pres">
      <dgm:prSet presAssocID="{AC5B4573-8658-4965-99BF-563A733461C9}" presName="Name21" presStyleCnt="0"/>
      <dgm:spPr/>
    </dgm:pt>
    <dgm:pt modelId="{00E3514A-36DB-42E9-A066-2E1082DA2EA7}" type="pres">
      <dgm:prSet presAssocID="{AC5B4573-8658-4965-99BF-563A733461C9}" presName="level2Shape" presStyleLbl="node4" presStyleIdx="8" presStyleCnt="9" custScaleX="211185" custScaleY="390355" custLinFactNeighborX="58248" custLinFactNeighborY="-67557"/>
      <dgm:spPr/>
      <dgm:t>
        <a:bodyPr/>
        <a:lstStyle/>
        <a:p>
          <a:endParaRPr lang="ru-RU"/>
        </a:p>
      </dgm:t>
    </dgm:pt>
    <dgm:pt modelId="{91417D31-2B3E-4461-8404-1FDF6E48A94F}" type="pres">
      <dgm:prSet presAssocID="{AC5B4573-8658-4965-99BF-563A733461C9}" presName="hierChild3" presStyleCnt="0"/>
      <dgm:spPr/>
    </dgm:pt>
    <dgm:pt modelId="{3632D5D1-B3BF-43B0-BEE5-ACAB7375D7EF}" type="pres">
      <dgm:prSet presAssocID="{28DC63BC-D0D1-491C-A9CE-D60B2EB59AE0}" presName="bgShapesFlow" presStyleCnt="0"/>
      <dgm:spPr/>
    </dgm:pt>
  </dgm:ptLst>
  <dgm:cxnLst>
    <dgm:cxn modelId="{E010987C-A5CB-484C-BB5B-9E6CC4DC3FE1}" type="presOf" srcId="{0960C4CB-EACF-428C-8782-7231CA32883C}" destId="{DDFB75F6-CD68-4E22-9AD5-8F30D0323DC7}" srcOrd="0" destOrd="0" presId="urn:microsoft.com/office/officeart/2005/8/layout/hierarchy6"/>
    <dgm:cxn modelId="{BB93EAB1-AA3D-433E-B20E-F2E9E9CAE98F}" type="presOf" srcId="{954CFB75-0246-4B52-A848-A0865F2EEE5E}" destId="{7F0DCB6A-029E-4D3E-BC62-5AB00286577F}" srcOrd="0" destOrd="0" presId="urn:microsoft.com/office/officeart/2005/8/layout/hierarchy6"/>
    <dgm:cxn modelId="{21519371-75D0-4A9F-946D-7365F56E1AE7}" type="presOf" srcId="{AC5B4573-8658-4965-99BF-563A733461C9}" destId="{00E3514A-36DB-42E9-A066-2E1082DA2EA7}" srcOrd="0" destOrd="0" presId="urn:microsoft.com/office/officeart/2005/8/layout/hierarchy6"/>
    <dgm:cxn modelId="{B48F2E20-C72F-4C7B-8E3E-F160C10C9DE3}" type="presOf" srcId="{3B95E0F0-4A62-47D0-93CE-E9C791F5FFFE}" destId="{8554CB56-0EDE-4558-9D07-6061DA567D8E}" srcOrd="0" destOrd="0" presId="urn:microsoft.com/office/officeart/2005/8/layout/hierarchy6"/>
    <dgm:cxn modelId="{02BFA227-E111-4A80-B125-2E008BB6166A}" srcId="{9BCB2D9C-D60D-452E-8AF3-33638997F162}" destId="{F0E32939-DA5D-427F-8FF8-DB3F307B63AF}" srcOrd="0" destOrd="0" parTransId="{F8C239B4-C62B-4CCE-8E6D-981E2D646291}" sibTransId="{08C920C2-3D84-4C62-95AC-03BBFE26E681}"/>
    <dgm:cxn modelId="{E5F916E2-BCE8-41AE-85C2-9927A0123B7C}" srcId="{7366FD98-5540-462E-A048-4F1B71A8F8C4}" destId="{AC5B4573-8658-4965-99BF-563A733461C9}" srcOrd="0" destOrd="0" parTransId="{1E66F60E-01FE-4F75-B225-44D92E53213B}" sibTransId="{C012F790-6255-4A0C-B8C8-4CB5FB914DC8}"/>
    <dgm:cxn modelId="{5E8C4838-901E-4917-BFEB-AE3AE0D448B9}" type="presOf" srcId="{F0E32939-DA5D-427F-8FF8-DB3F307B63AF}" destId="{05F88EC2-7076-4751-B12E-01554A4F08E6}" srcOrd="0" destOrd="0" presId="urn:microsoft.com/office/officeart/2005/8/layout/hierarchy6"/>
    <dgm:cxn modelId="{5ACD61DE-490E-4C9D-BA98-9557A1593A04}" type="presOf" srcId="{DBD2C246-2B61-4A58-ABE9-4F7DAE5314B1}" destId="{C26A2CBF-98BD-4579-A699-B8CA47488CB3}" srcOrd="0" destOrd="0" presId="urn:microsoft.com/office/officeart/2005/8/layout/hierarchy6"/>
    <dgm:cxn modelId="{02351943-E38F-4EFF-9959-DA8B7F5AAB97}" type="presOf" srcId="{28DC63BC-D0D1-491C-A9CE-D60B2EB59AE0}" destId="{5F2B3C5B-E72E-4571-8683-B9DA7A2D7140}" srcOrd="0" destOrd="0" presId="urn:microsoft.com/office/officeart/2005/8/layout/hierarchy6"/>
    <dgm:cxn modelId="{DE6BDC6C-EB8F-443F-A18A-FF379F0B914F}" type="presOf" srcId="{D1A523EC-F2BC-4D84-8EE0-7F595275C68E}" destId="{D31B52D4-3035-4052-A49E-7EB1D1CD2829}" srcOrd="0" destOrd="0" presId="urn:microsoft.com/office/officeart/2005/8/layout/hierarchy6"/>
    <dgm:cxn modelId="{8EFF8730-EC89-40BA-9C8D-0499067F0008}" srcId="{0960C4CB-EACF-428C-8782-7231CA32883C}" destId="{CD6E421B-E066-44C9-9C95-10BD0E123F72}" srcOrd="0" destOrd="0" parTransId="{8F8B8347-755E-44B7-BF1F-F23DA2A88FD2}" sibTransId="{7288885E-58B6-4F85-BB0E-051380200E38}"/>
    <dgm:cxn modelId="{DC612350-EEE4-4C50-8C58-20DD713381C8}" srcId="{28DC63BC-D0D1-491C-A9CE-D60B2EB59AE0}" destId="{C4D7E703-2382-4E39-8617-B369B8DC3EB8}" srcOrd="0" destOrd="0" parTransId="{C617688E-82C2-473F-878E-A2FEF46A0EF2}" sibTransId="{0708B85F-2A10-45C1-80AA-4E149E09AC9E}"/>
    <dgm:cxn modelId="{7533109C-0CBE-402A-9036-1E5ACBBA4E32}" type="presOf" srcId="{8F8B8347-755E-44B7-BF1F-F23DA2A88FD2}" destId="{A8CC2C79-49C1-49D8-915F-8EACD064AA36}" srcOrd="0" destOrd="0" presId="urn:microsoft.com/office/officeart/2005/8/layout/hierarchy6"/>
    <dgm:cxn modelId="{F32B4727-E686-42CC-89C8-64ADEFB2B745}" type="presOf" srcId="{9BCB2D9C-D60D-452E-8AF3-33638997F162}" destId="{47675AD7-05BE-4E4B-AEB4-D30313D82496}" srcOrd="0" destOrd="0" presId="urn:microsoft.com/office/officeart/2005/8/layout/hierarchy6"/>
    <dgm:cxn modelId="{53400666-9745-4263-BA95-AB93C9D097BE}" srcId="{3B95E0F0-4A62-47D0-93CE-E9C791F5FFFE}" destId="{1C90E659-19BC-4657-80AA-3DDFCA0AA518}" srcOrd="0" destOrd="0" parTransId="{992EBA80-B378-4F5C-A253-F93BD3D55712}" sibTransId="{AA96EA28-3ACA-482F-B0C3-B073824DCC8B}"/>
    <dgm:cxn modelId="{9DA51A00-CDBD-42AF-938F-CF13A4F220C4}" type="presOf" srcId="{AD1BAFDA-5B22-4F50-8E28-AAFBA32CC79F}" destId="{1AD728E5-ADB3-41D4-80F9-1CB874355CD5}" srcOrd="0" destOrd="0" presId="urn:microsoft.com/office/officeart/2005/8/layout/hierarchy6"/>
    <dgm:cxn modelId="{B96D20B5-AB78-48A2-B71E-10DCF5197347}" type="presOf" srcId="{8630C34C-FBC5-4142-A646-E89178041C7E}" destId="{B935021F-48AB-4890-A7EC-784FE30640B8}" srcOrd="0" destOrd="0" presId="urn:microsoft.com/office/officeart/2005/8/layout/hierarchy6"/>
    <dgm:cxn modelId="{A8FE2D75-F793-48E9-8856-AB797C44EADB}" type="presOf" srcId="{FDF05BD7-B174-478B-BE5A-B161D526A0E0}" destId="{BCA9725A-99FD-4B96-89D9-E15FEB425F3E}" srcOrd="0" destOrd="0" presId="urn:microsoft.com/office/officeart/2005/8/layout/hierarchy6"/>
    <dgm:cxn modelId="{86B84817-61DD-4C9C-ADE1-73220E5925E2}" type="presOf" srcId="{7366FD98-5540-462E-A048-4F1B71A8F8C4}" destId="{83783706-3F7C-424D-873E-43C3EF044197}" srcOrd="0" destOrd="0" presId="urn:microsoft.com/office/officeart/2005/8/layout/hierarchy6"/>
    <dgm:cxn modelId="{8A2671AC-70D2-4B11-A562-34079B226102}" type="presOf" srcId="{F1951400-FB9C-402C-93F1-67F0627A7C92}" destId="{8B9C1E9C-D5FA-490C-BD2D-B6607B2F1137}" srcOrd="0" destOrd="0" presId="urn:microsoft.com/office/officeart/2005/8/layout/hierarchy6"/>
    <dgm:cxn modelId="{F56B2597-AB3B-4BBB-95FC-61121FB95BF7}" srcId="{F0E32939-DA5D-427F-8FF8-DB3F307B63AF}" destId="{954CFB75-0246-4B52-A848-A0865F2EEE5E}" srcOrd="0" destOrd="0" parTransId="{AD1BAFDA-5B22-4F50-8E28-AAFBA32CC79F}" sibTransId="{DF9F0584-FDDB-47EC-A10E-A880BF8D8EB0}"/>
    <dgm:cxn modelId="{9D7248AF-8CBB-4D8A-A9EE-0F51F4446E6A}" srcId="{C4A3F146-7313-4733-A247-A1D784A92F2B}" destId="{3B95E0F0-4A62-47D0-93CE-E9C791F5FFFE}" srcOrd="0" destOrd="0" parTransId="{F1951400-FB9C-402C-93F1-67F0627A7C92}" sibTransId="{29BC28E9-5AF1-4FA6-8FC1-B5BB1D56631F}"/>
    <dgm:cxn modelId="{C1971F19-5366-4198-B142-C79002716E30}" srcId="{954CFB75-0246-4B52-A848-A0865F2EEE5E}" destId="{FDF05BD7-B174-478B-BE5A-B161D526A0E0}" srcOrd="0" destOrd="0" parTransId="{8630C34C-FBC5-4142-A646-E89178041C7E}" sibTransId="{4566E0E3-D8FB-41D2-9F37-42F3FA25AE4D}"/>
    <dgm:cxn modelId="{C0FC347B-0C07-4894-A051-5105D2368CF2}" type="presOf" srcId="{1C90E659-19BC-4657-80AA-3DDFCA0AA518}" destId="{6DEAD22F-3E38-4C17-B9F1-3F824E190776}" srcOrd="0" destOrd="0" presId="urn:microsoft.com/office/officeart/2005/8/layout/hierarchy6"/>
    <dgm:cxn modelId="{DF46BCED-0D79-4E44-A3A4-545E6BB5D78A}" type="presOf" srcId="{66257B22-4D0D-490D-855F-A2545D49926E}" destId="{05BF8A7A-9B61-40B2-A6A8-9F433D24AE90}" srcOrd="0" destOrd="0" presId="urn:microsoft.com/office/officeart/2005/8/layout/hierarchy6"/>
    <dgm:cxn modelId="{D47DFB1E-F127-483B-A6EA-0260DCD21024}" type="presOf" srcId="{F6AFB7DF-577B-4C7F-B6CF-111536C46778}" destId="{0351A10D-DD92-436B-B678-ED4DECB205D7}" srcOrd="0" destOrd="0" presId="urn:microsoft.com/office/officeart/2005/8/layout/hierarchy6"/>
    <dgm:cxn modelId="{90EFAF30-36B6-47CE-823D-842D10E0452F}" srcId="{C4A3F146-7313-4733-A247-A1D784A92F2B}" destId="{7366FD98-5540-462E-A048-4F1B71A8F8C4}" srcOrd="1" destOrd="0" parTransId="{F6AFB7DF-577B-4C7F-B6CF-111536C46778}" sibTransId="{62034E45-6B2F-4981-85D5-C0488215F6C8}"/>
    <dgm:cxn modelId="{B13E72AD-3A8C-480C-806F-DD02AEDB75AC}" type="presOf" srcId="{C4A3F146-7313-4733-A247-A1D784A92F2B}" destId="{1E409FBB-87F3-43C4-B255-46B492C00C6F}" srcOrd="0" destOrd="0" presId="urn:microsoft.com/office/officeart/2005/8/layout/hierarchy6"/>
    <dgm:cxn modelId="{AA371A99-AF5F-4631-ADB0-31B44F100FF0}" type="presOf" srcId="{414AE1DD-5CC2-420B-AF92-67034EF10DC1}" destId="{CE07C62D-D34F-4610-AF50-2BB001B28D3F}" srcOrd="0" destOrd="0" presId="urn:microsoft.com/office/officeart/2005/8/layout/hierarchy6"/>
    <dgm:cxn modelId="{9B720BA6-E1C6-4498-9965-2BB07C670306}" type="presOf" srcId="{7F77D5E1-C943-4AC9-9017-948E5E721C32}" destId="{65F0707A-D349-41E4-979C-7028A429729A}" srcOrd="0" destOrd="0" presId="urn:microsoft.com/office/officeart/2005/8/layout/hierarchy6"/>
    <dgm:cxn modelId="{6B62F48B-CE85-4294-9808-D55B1B524529}" type="presOf" srcId="{1E66F60E-01FE-4F75-B225-44D92E53213B}" destId="{B5BDD1C9-878D-4E80-8935-F3B86FD44320}" srcOrd="0" destOrd="0" presId="urn:microsoft.com/office/officeart/2005/8/layout/hierarchy6"/>
    <dgm:cxn modelId="{925845C9-4C0A-4163-A2A1-8AC0881566C4}" srcId="{C4D7E703-2382-4E39-8617-B369B8DC3EB8}" destId="{9BCB2D9C-D60D-452E-8AF3-33638997F162}" srcOrd="0" destOrd="0" parTransId="{DBD2C246-2B61-4A58-ABE9-4F7DAE5314B1}" sibTransId="{1126FC49-115B-490A-9B20-E9C3BDC259AD}"/>
    <dgm:cxn modelId="{C4E3866A-4BF3-4650-B45B-FEA5C08D2315}" srcId="{F0E32939-DA5D-427F-8FF8-DB3F307B63AF}" destId="{0960C4CB-EACF-428C-8782-7231CA32883C}" srcOrd="1" destOrd="0" parTransId="{7F77D5E1-C943-4AC9-9017-948E5E721C32}" sibTransId="{6D8D2C71-0CFE-402E-A57D-EE8B6F7F23B8}"/>
    <dgm:cxn modelId="{1A92E2D7-F91E-42FA-A999-AE968F9534A5}" type="presOf" srcId="{F8C239B4-C62B-4CCE-8E6D-981E2D646291}" destId="{AFE0F047-FCAF-4147-AE24-B5BFC4D1BF3B}" srcOrd="0" destOrd="0" presId="urn:microsoft.com/office/officeart/2005/8/layout/hierarchy6"/>
    <dgm:cxn modelId="{32C66391-4FA8-4777-A17C-9DD1170B7328}" type="presOf" srcId="{992EBA80-B378-4F5C-A253-F93BD3D55712}" destId="{89797468-DCEC-4E37-B6B3-F92B723C7467}" srcOrd="0" destOrd="0" presId="urn:microsoft.com/office/officeart/2005/8/layout/hierarchy6"/>
    <dgm:cxn modelId="{B3582E47-8D91-4B03-B7C5-26762AAF7251}" srcId="{9BCB2D9C-D60D-452E-8AF3-33638997F162}" destId="{C4A3F146-7313-4733-A247-A1D784A92F2B}" srcOrd="1" destOrd="0" parTransId="{D1A523EC-F2BC-4D84-8EE0-7F595275C68E}" sibTransId="{3452081A-8B97-4E96-BA75-E85C22EAB794}"/>
    <dgm:cxn modelId="{A5698CB2-8BDA-4621-B3ED-0E00D45F0B70}" type="presOf" srcId="{CD6E421B-E066-44C9-9C95-10BD0E123F72}" destId="{2092F312-2449-4CBA-B8AA-D91BDDB34B45}" srcOrd="0" destOrd="0" presId="urn:microsoft.com/office/officeart/2005/8/layout/hierarchy6"/>
    <dgm:cxn modelId="{E4D147A9-A7FC-45B7-ACC7-8B9576BCE84C}" type="presOf" srcId="{C4D7E703-2382-4E39-8617-B369B8DC3EB8}" destId="{56886CB7-01FA-4D19-A034-243E820CC95A}" srcOrd="0" destOrd="0" presId="urn:microsoft.com/office/officeart/2005/8/layout/hierarchy6"/>
    <dgm:cxn modelId="{5AA33FB9-73A7-47E6-89A3-34FC2AFB9444}" srcId="{FDF05BD7-B174-478B-BE5A-B161D526A0E0}" destId="{414AE1DD-5CC2-420B-AF92-67034EF10DC1}" srcOrd="0" destOrd="0" parTransId="{66257B22-4D0D-490D-855F-A2545D49926E}" sibTransId="{0E2D670E-B85E-4D40-9D75-115FF870B09A}"/>
    <dgm:cxn modelId="{F8B7921C-A082-4535-95F7-73056B06E44C}" type="presParOf" srcId="{5F2B3C5B-E72E-4571-8683-B9DA7A2D7140}" destId="{F647681E-CB5F-423C-A078-00F533B964A2}" srcOrd="0" destOrd="0" presId="urn:microsoft.com/office/officeart/2005/8/layout/hierarchy6"/>
    <dgm:cxn modelId="{674EEC35-0DF1-4C30-A672-0DF4E79A955B}" type="presParOf" srcId="{F647681E-CB5F-423C-A078-00F533B964A2}" destId="{B1C6944B-F2C6-4CEE-9050-F71CCCEEA250}" srcOrd="0" destOrd="0" presId="urn:microsoft.com/office/officeart/2005/8/layout/hierarchy6"/>
    <dgm:cxn modelId="{A0166464-789F-4F7D-B8D0-27E9C690095F}" type="presParOf" srcId="{B1C6944B-F2C6-4CEE-9050-F71CCCEEA250}" destId="{F7B2DCDC-90CB-45C4-9678-B58AA66DF5F7}" srcOrd="0" destOrd="0" presId="urn:microsoft.com/office/officeart/2005/8/layout/hierarchy6"/>
    <dgm:cxn modelId="{4D188FA4-AB6F-4047-89AC-5C720A6D7972}" type="presParOf" srcId="{F7B2DCDC-90CB-45C4-9678-B58AA66DF5F7}" destId="{56886CB7-01FA-4D19-A034-243E820CC95A}" srcOrd="0" destOrd="0" presId="urn:microsoft.com/office/officeart/2005/8/layout/hierarchy6"/>
    <dgm:cxn modelId="{CAB91FB8-26B1-4B45-B45B-A5DCC049E136}" type="presParOf" srcId="{F7B2DCDC-90CB-45C4-9678-B58AA66DF5F7}" destId="{20528C70-9D4B-4EA4-9739-675F2A103BFC}" srcOrd="1" destOrd="0" presId="urn:microsoft.com/office/officeart/2005/8/layout/hierarchy6"/>
    <dgm:cxn modelId="{D2AC4C2C-B553-4B55-B07F-B5A51014CD0D}" type="presParOf" srcId="{20528C70-9D4B-4EA4-9739-675F2A103BFC}" destId="{C26A2CBF-98BD-4579-A699-B8CA47488CB3}" srcOrd="0" destOrd="0" presId="urn:microsoft.com/office/officeart/2005/8/layout/hierarchy6"/>
    <dgm:cxn modelId="{212D0528-B1CF-47FB-BB03-AB427CCB93F6}" type="presParOf" srcId="{20528C70-9D4B-4EA4-9739-675F2A103BFC}" destId="{17B11ABA-0B09-4EEA-ABAE-A8E6B39D33BB}" srcOrd="1" destOrd="0" presId="urn:microsoft.com/office/officeart/2005/8/layout/hierarchy6"/>
    <dgm:cxn modelId="{944DAF7B-1F3B-4821-89E3-B04174059F3A}" type="presParOf" srcId="{17B11ABA-0B09-4EEA-ABAE-A8E6B39D33BB}" destId="{47675AD7-05BE-4E4B-AEB4-D30313D82496}" srcOrd="0" destOrd="0" presId="urn:microsoft.com/office/officeart/2005/8/layout/hierarchy6"/>
    <dgm:cxn modelId="{4E94AF6D-0A99-413D-BB4B-441BC207105A}" type="presParOf" srcId="{17B11ABA-0B09-4EEA-ABAE-A8E6B39D33BB}" destId="{571036AE-C9D2-4F51-A071-3CB351A2DCB5}" srcOrd="1" destOrd="0" presId="urn:microsoft.com/office/officeart/2005/8/layout/hierarchy6"/>
    <dgm:cxn modelId="{BA8924FB-15F1-4315-830E-98D9EAFA5738}" type="presParOf" srcId="{571036AE-C9D2-4F51-A071-3CB351A2DCB5}" destId="{AFE0F047-FCAF-4147-AE24-B5BFC4D1BF3B}" srcOrd="0" destOrd="0" presId="urn:microsoft.com/office/officeart/2005/8/layout/hierarchy6"/>
    <dgm:cxn modelId="{DDE08BFE-F0ED-443F-912F-4F999274E06E}" type="presParOf" srcId="{571036AE-C9D2-4F51-A071-3CB351A2DCB5}" destId="{D05A78E5-819A-4F78-8024-577BA894FB91}" srcOrd="1" destOrd="0" presId="urn:microsoft.com/office/officeart/2005/8/layout/hierarchy6"/>
    <dgm:cxn modelId="{491B5813-6CA8-477F-912E-60B37F8ED727}" type="presParOf" srcId="{D05A78E5-819A-4F78-8024-577BA894FB91}" destId="{05F88EC2-7076-4751-B12E-01554A4F08E6}" srcOrd="0" destOrd="0" presId="urn:microsoft.com/office/officeart/2005/8/layout/hierarchy6"/>
    <dgm:cxn modelId="{60EC8F8C-22D8-4818-8E8D-85BCAB818D01}" type="presParOf" srcId="{D05A78E5-819A-4F78-8024-577BA894FB91}" destId="{6BC2B194-BAB9-4515-8C93-364DA77273A0}" srcOrd="1" destOrd="0" presId="urn:microsoft.com/office/officeart/2005/8/layout/hierarchy6"/>
    <dgm:cxn modelId="{9998AEC2-A04F-44EB-A3E7-4AB596381DA2}" type="presParOf" srcId="{6BC2B194-BAB9-4515-8C93-364DA77273A0}" destId="{1AD728E5-ADB3-41D4-80F9-1CB874355CD5}" srcOrd="0" destOrd="0" presId="urn:microsoft.com/office/officeart/2005/8/layout/hierarchy6"/>
    <dgm:cxn modelId="{78646888-3A2A-4C8E-8D5E-7C5A86612DAA}" type="presParOf" srcId="{6BC2B194-BAB9-4515-8C93-364DA77273A0}" destId="{2494BA7D-A808-4E23-84B2-406C5CB25B15}" srcOrd="1" destOrd="0" presId="urn:microsoft.com/office/officeart/2005/8/layout/hierarchy6"/>
    <dgm:cxn modelId="{830F0027-3208-4D8C-A0C0-69498002E1C2}" type="presParOf" srcId="{2494BA7D-A808-4E23-84B2-406C5CB25B15}" destId="{7F0DCB6A-029E-4D3E-BC62-5AB00286577F}" srcOrd="0" destOrd="0" presId="urn:microsoft.com/office/officeart/2005/8/layout/hierarchy6"/>
    <dgm:cxn modelId="{17050235-D856-4A54-8B5E-929925360440}" type="presParOf" srcId="{2494BA7D-A808-4E23-84B2-406C5CB25B15}" destId="{59A22ED2-C9FD-481D-BF09-99EB4237A5F2}" srcOrd="1" destOrd="0" presId="urn:microsoft.com/office/officeart/2005/8/layout/hierarchy6"/>
    <dgm:cxn modelId="{E3781D24-1055-4CF9-B152-432FCCC07EBA}" type="presParOf" srcId="{59A22ED2-C9FD-481D-BF09-99EB4237A5F2}" destId="{B935021F-48AB-4890-A7EC-784FE30640B8}" srcOrd="0" destOrd="0" presId="urn:microsoft.com/office/officeart/2005/8/layout/hierarchy6"/>
    <dgm:cxn modelId="{AE0B3CCD-8AD6-4031-87D0-17DFB03693AE}" type="presParOf" srcId="{59A22ED2-C9FD-481D-BF09-99EB4237A5F2}" destId="{9C699CD1-66D4-4A84-8748-E8B2B3148273}" srcOrd="1" destOrd="0" presId="urn:microsoft.com/office/officeart/2005/8/layout/hierarchy6"/>
    <dgm:cxn modelId="{34C9E195-FB2F-4D03-911C-B49B352FA7EB}" type="presParOf" srcId="{9C699CD1-66D4-4A84-8748-E8B2B3148273}" destId="{BCA9725A-99FD-4B96-89D9-E15FEB425F3E}" srcOrd="0" destOrd="0" presId="urn:microsoft.com/office/officeart/2005/8/layout/hierarchy6"/>
    <dgm:cxn modelId="{49AE9A94-23F4-4807-89F5-F41B9B22FD99}" type="presParOf" srcId="{9C699CD1-66D4-4A84-8748-E8B2B3148273}" destId="{45AA5D17-7F14-4A41-A2AC-C1CC98EAF03A}" srcOrd="1" destOrd="0" presId="urn:microsoft.com/office/officeart/2005/8/layout/hierarchy6"/>
    <dgm:cxn modelId="{7F1B8455-A3DF-4879-AB0D-1AE6FE74CCEE}" type="presParOf" srcId="{45AA5D17-7F14-4A41-A2AC-C1CC98EAF03A}" destId="{05BF8A7A-9B61-40B2-A6A8-9F433D24AE90}" srcOrd="0" destOrd="0" presId="urn:microsoft.com/office/officeart/2005/8/layout/hierarchy6"/>
    <dgm:cxn modelId="{0B543980-0D05-4577-8259-9FD9C1FFB188}" type="presParOf" srcId="{45AA5D17-7F14-4A41-A2AC-C1CC98EAF03A}" destId="{296CABAA-FB68-4164-8159-9A0EB31F9D9B}" srcOrd="1" destOrd="0" presId="urn:microsoft.com/office/officeart/2005/8/layout/hierarchy6"/>
    <dgm:cxn modelId="{0F83ED3C-4816-4F23-B22D-472CF8F0BAB7}" type="presParOf" srcId="{296CABAA-FB68-4164-8159-9A0EB31F9D9B}" destId="{CE07C62D-D34F-4610-AF50-2BB001B28D3F}" srcOrd="0" destOrd="0" presId="urn:microsoft.com/office/officeart/2005/8/layout/hierarchy6"/>
    <dgm:cxn modelId="{FF0D0B83-49A6-4954-B5B1-D0B59515AE7F}" type="presParOf" srcId="{296CABAA-FB68-4164-8159-9A0EB31F9D9B}" destId="{65069AD5-6453-4C2C-B3C9-F6C1A3A9A96F}" srcOrd="1" destOrd="0" presId="urn:microsoft.com/office/officeart/2005/8/layout/hierarchy6"/>
    <dgm:cxn modelId="{7C522956-31E5-44BA-BBCF-344A11A16ACF}" type="presParOf" srcId="{6BC2B194-BAB9-4515-8C93-364DA77273A0}" destId="{65F0707A-D349-41E4-979C-7028A429729A}" srcOrd="2" destOrd="0" presId="urn:microsoft.com/office/officeart/2005/8/layout/hierarchy6"/>
    <dgm:cxn modelId="{D3AA1CFD-12EF-4ABE-88EB-165AF9D821AD}" type="presParOf" srcId="{6BC2B194-BAB9-4515-8C93-364DA77273A0}" destId="{469F6261-D6FF-4CC0-BC07-9EB67BCDF60A}" srcOrd="3" destOrd="0" presId="urn:microsoft.com/office/officeart/2005/8/layout/hierarchy6"/>
    <dgm:cxn modelId="{BED1CC15-8AF3-41FE-8C91-C814B1C49E36}" type="presParOf" srcId="{469F6261-D6FF-4CC0-BC07-9EB67BCDF60A}" destId="{DDFB75F6-CD68-4E22-9AD5-8F30D0323DC7}" srcOrd="0" destOrd="0" presId="urn:microsoft.com/office/officeart/2005/8/layout/hierarchy6"/>
    <dgm:cxn modelId="{52BE9EBD-BDD2-4D26-AF25-D72EF6A3ACCE}" type="presParOf" srcId="{469F6261-D6FF-4CC0-BC07-9EB67BCDF60A}" destId="{D4EA57A2-3FB4-4D19-B4AA-44CAE2C04A7B}" srcOrd="1" destOrd="0" presId="urn:microsoft.com/office/officeart/2005/8/layout/hierarchy6"/>
    <dgm:cxn modelId="{86B7E9EC-7655-4466-8DD6-03C12837B078}" type="presParOf" srcId="{D4EA57A2-3FB4-4D19-B4AA-44CAE2C04A7B}" destId="{A8CC2C79-49C1-49D8-915F-8EACD064AA36}" srcOrd="0" destOrd="0" presId="urn:microsoft.com/office/officeart/2005/8/layout/hierarchy6"/>
    <dgm:cxn modelId="{DABCA7B2-E3E2-4418-8140-ED6943E47752}" type="presParOf" srcId="{D4EA57A2-3FB4-4D19-B4AA-44CAE2C04A7B}" destId="{36B8CBE8-B426-4128-8DA5-11768433D0DE}" srcOrd="1" destOrd="0" presId="urn:microsoft.com/office/officeart/2005/8/layout/hierarchy6"/>
    <dgm:cxn modelId="{E86E00C8-C452-42A7-A1C9-D7D6D76CBB38}" type="presParOf" srcId="{36B8CBE8-B426-4128-8DA5-11768433D0DE}" destId="{2092F312-2449-4CBA-B8AA-D91BDDB34B45}" srcOrd="0" destOrd="0" presId="urn:microsoft.com/office/officeart/2005/8/layout/hierarchy6"/>
    <dgm:cxn modelId="{4E338D98-CB39-4C31-ADBD-EC7EF8D8FAA0}" type="presParOf" srcId="{36B8CBE8-B426-4128-8DA5-11768433D0DE}" destId="{49C5D6BD-FE59-46B9-978B-13FC0592EFDE}" srcOrd="1" destOrd="0" presId="urn:microsoft.com/office/officeart/2005/8/layout/hierarchy6"/>
    <dgm:cxn modelId="{A711B78D-4341-4A48-8BB8-9B63C4E564DA}" type="presParOf" srcId="{571036AE-C9D2-4F51-A071-3CB351A2DCB5}" destId="{D31B52D4-3035-4052-A49E-7EB1D1CD2829}" srcOrd="2" destOrd="0" presId="urn:microsoft.com/office/officeart/2005/8/layout/hierarchy6"/>
    <dgm:cxn modelId="{ABC8F143-A817-4C5E-BE9A-DC565FDF68D6}" type="presParOf" srcId="{571036AE-C9D2-4F51-A071-3CB351A2DCB5}" destId="{C8BD8BC9-541B-40A8-8428-70F7BAC11EC5}" srcOrd="3" destOrd="0" presId="urn:microsoft.com/office/officeart/2005/8/layout/hierarchy6"/>
    <dgm:cxn modelId="{13A20256-C828-4C62-B1EE-42D5BEC3F864}" type="presParOf" srcId="{C8BD8BC9-541B-40A8-8428-70F7BAC11EC5}" destId="{1E409FBB-87F3-43C4-B255-46B492C00C6F}" srcOrd="0" destOrd="0" presId="urn:microsoft.com/office/officeart/2005/8/layout/hierarchy6"/>
    <dgm:cxn modelId="{9D789678-A622-41CB-BA61-E2135A08EF02}" type="presParOf" srcId="{C8BD8BC9-541B-40A8-8428-70F7BAC11EC5}" destId="{A3679246-6AF8-4F18-97F4-FB2E2A44D6AB}" srcOrd="1" destOrd="0" presId="urn:microsoft.com/office/officeart/2005/8/layout/hierarchy6"/>
    <dgm:cxn modelId="{F72F6187-0D1C-4588-BD17-EA7C181B9155}" type="presParOf" srcId="{A3679246-6AF8-4F18-97F4-FB2E2A44D6AB}" destId="{8B9C1E9C-D5FA-490C-BD2D-B6607B2F1137}" srcOrd="0" destOrd="0" presId="urn:microsoft.com/office/officeart/2005/8/layout/hierarchy6"/>
    <dgm:cxn modelId="{B7E97C65-E267-49C2-B08F-2D6CA0F38AB6}" type="presParOf" srcId="{A3679246-6AF8-4F18-97F4-FB2E2A44D6AB}" destId="{25563D29-D922-4A0E-8CF1-3237B7E53BE2}" srcOrd="1" destOrd="0" presId="urn:microsoft.com/office/officeart/2005/8/layout/hierarchy6"/>
    <dgm:cxn modelId="{024FCCDA-3B12-47D7-AAFB-2877CB57A22A}" type="presParOf" srcId="{25563D29-D922-4A0E-8CF1-3237B7E53BE2}" destId="{8554CB56-0EDE-4558-9D07-6061DA567D8E}" srcOrd="0" destOrd="0" presId="urn:microsoft.com/office/officeart/2005/8/layout/hierarchy6"/>
    <dgm:cxn modelId="{41B5071E-A780-47F6-A21B-E54827884990}" type="presParOf" srcId="{25563D29-D922-4A0E-8CF1-3237B7E53BE2}" destId="{A78F85DF-C39B-49E3-A2AF-B18DF9589CAF}" srcOrd="1" destOrd="0" presId="urn:microsoft.com/office/officeart/2005/8/layout/hierarchy6"/>
    <dgm:cxn modelId="{CA0380FC-57CE-4FA4-A479-D3EBA15791CA}" type="presParOf" srcId="{A78F85DF-C39B-49E3-A2AF-B18DF9589CAF}" destId="{89797468-DCEC-4E37-B6B3-F92B723C7467}" srcOrd="0" destOrd="0" presId="urn:microsoft.com/office/officeart/2005/8/layout/hierarchy6"/>
    <dgm:cxn modelId="{82A9E6F2-455E-4968-95FD-434E1FF988C0}" type="presParOf" srcId="{A78F85DF-C39B-49E3-A2AF-B18DF9589CAF}" destId="{0A77105A-0416-43C1-A68A-B2BB828CB8DF}" srcOrd="1" destOrd="0" presId="urn:microsoft.com/office/officeart/2005/8/layout/hierarchy6"/>
    <dgm:cxn modelId="{AC32C89B-BF13-4261-91EA-17C3D730634F}" type="presParOf" srcId="{0A77105A-0416-43C1-A68A-B2BB828CB8DF}" destId="{6DEAD22F-3E38-4C17-B9F1-3F824E190776}" srcOrd="0" destOrd="0" presId="urn:microsoft.com/office/officeart/2005/8/layout/hierarchy6"/>
    <dgm:cxn modelId="{A08B755D-A26A-49B2-A567-EBDCC90E3294}" type="presParOf" srcId="{0A77105A-0416-43C1-A68A-B2BB828CB8DF}" destId="{89764388-AE90-4EDA-A831-256A5429C820}" srcOrd="1" destOrd="0" presId="urn:microsoft.com/office/officeart/2005/8/layout/hierarchy6"/>
    <dgm:cxn modelId="{9B79D6CD-15B6-4CED-AF2A-57C6B16E4207}" type="presParOf" srcId="{A3679246-6AF8-4F18-97F4-FB2E2A44D6AB}" destId="{0351A10D-DD92-436B-B678-ED4DECB205D7}" srcOrd="2" destOrd="0" presId="urn:microsoft.com/office/officeart/2005/8/layout/hierarchy6"/>
    <dgm:cxn modelId="{E1071A8D-4D75-42D1-AFBF-880DAE8056E8}" type="presParOf" srcId="{A3679246-6AF8-4F18-97F4-FB2E2A44D6AB}" destId="{C6C547E1-07FE-4385-93C9-494D6503162F}" srcOrd="3" destOrd="0" presId="urn:microsoft.com/office/officeart/2005/8/layout/hierarchy6"/>
    <dgm:cxn modelId="{4F5317E2-BF62-4C7A-A1A3-FAF60BE61112}" type="presParOf" srcId="{C6C547E1-07FE-4385-93C9-494D6503162F}" destId="{83783706-3F7C-424D-873E-43C3EF044197}" srcOrd="0" destOrd="0" presId="urn:microsoft.com/office/officeart/2005/8/layout/hierarchy6"/>
    <dgm:cxn modelId="{6DC37C84-0C46-4147-811F-C587C64512D2}" type="presParOf" srcId="{C6C547E1-07FE-4385-93C9-494D6503162F}" destId="{E482164C-CF0E-4391-833F-E8A2E5BB6B43}" srcOrd="1" destOrd="0" presId="urn:microsoft.com/office/officeart/2005/8/layout/hierarchy6"/>
    <dgm:cxn modelId="{5AEF7F11-518B-4A98-91BA-AEF03BE66C58}" type="presParOf" srcId="{E482164C-CF0E-4391-833F-E8A2E5BB6B43}" destId="{B5BDD1C9-878D-4E80-8935-F3B86FD44320}" srcOrd="0" destOrd="0" presId="urn:microsoft.com/office/officeart/2005/8/layout/hierarchy6"/>
    <dgm:cxn modelId="{C3D4815E-1194-4924-9A8D-A94C9A024962}" type="presParOf" srcId="{E482164C-CF0E-4391-833F-E8A2E5BB6B43}" destId="{249CFA5A-411A-4E82-AF37-145E50BB78AE}" srcOrd="1" destOrd="0" presId="urn:microsoft.com/office/officeart/2005/8/layout/hierarchy6"/>
    <dgm:cxn modelId="{A04143BF-0FAE-4BAA-B20F-BD3D3D8769E4}" type="presParOf" srcId="{249CFA5A-411A-4E82-AF37-145E50BB78AE}" destId="{00E3514A-36DB-42E9-A066-2E1082DA2EA7}" srcOrd="0" destOrd="0" presId="urn:microsoft.com/office/officeart/2005/8/layout/hierarchy6"/>
    <dgm:cxn modelId="{AAAE8EFC-D934-4E55-BCC5-3592EFCEB7E6}" type="presParOf" srcId="{249CFA5A-411A-4E82-AF37-145E50BB78AE}" destId="{91417D31-2B3E-4461-8404-1FDF6E48A94F}" srcOrd="1" destOrd="0" presId="urn:microsoft.com/office/officeart/2005/8/layout/hierarchy6"/>
    <dgm:cxn modelId="{DAC1BEC3-4EDD-4A74-B163-EB7C524FBEB5}" type="presParOf" srcId="{5F2B3C5B-E72E-4571-8683-B9DA7A2D7140}" destId="{3632D5D1-B3BF-43B0-BEE5-ACAB7375D7EF}" srcOrd="1" destOrd="0" presId="urn:microsoft.com/office/officeart/2005/8/layout/hierarchy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DC63BC-D0D1-491C-A9CE-D60B2EB59AE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D7E703-2382-4E39-8617-B369B8DC3EB8}">
      <dgm:prSet phldrT="[Текст]" custT="1"/>
      <dgm:spPr/>
      <dgm:t>
        <a:bodyPr/>
        <a:lstStyle/>
        <a:p>
          <a:r>
            <a:rPr lang="uk-UA" sz="1050">
              <a:latin typeface="Times New Roman" pitchFamily="18" charset="0"/>
              <a:cs typeface="Times New Roman" pitchFamily="18" charset="0"/>
            </a:rPr>
            <a:t>РОСЛИННІСТЬ УКРАЇНИ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C617688E-82C2-473F-878E-A2FEF46A0EF2}" type="parTrans" cxnId="{DC612350-EEE4-4C50-8C58-20DD713381C8}">
      <dgm:prSet/>
      <dgm:spPr/>
      <dgm:t>
        <a:bodyPr/>
        <a:lstStyle/>
        <a:p>
          <a:endParaRPr lang="ru-RU"/>
        </a:p>
      </dgm:t>
    </dgm:pt>
    <dgm:pt modelId="{0708B85F-2A10-45C1-80AA-4E149E09AC9E}" type="sibTrans" cxnId="{DC612350-EEE4-4C50-8C58-20DD713381C8}">
      <dgm:prSet/>
      <dgm:spPr/>
      <dgm:t>
        <a:bodyPr/>
        <a:lstStyle/>
        <a:p>
          <a:endParaRPr lang="ru-RU"/>
        </a:p>
      </dgm:t>
    </dgm:pt>
    <dgm:pt modelId="{9BCB2D9C-D60D-452E-8AF3-33638997F162}">
      <dgm:prSet phldrT="[Текст]" custT="1"/>
      <dgm:spPr/>
      <dgm:t>
        <a:bodyPr/>
        <a:lstStyle/>
        <a:p>
          <a:r>
            <a:rPr lang="uk-UA" sz="1050">
              <a:latin typeface="Times New Roman" pitchFamily="18" charset="0"/>
              <a:cs typeface="Times New Roman" pitchFamily="18" charset="0"/>
            </a:rPr>
            <a:t>Основні типи рослинності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DBD2C246-2B61-4A58-ABE9-4F7DAE5314B1}" type="parTrans" cxnId="{925845C9-4C0A-4163-A2A1-8AC0881566C4}">
      <dgm:prSet/>
      <dgm:spPr/>
      <dgm:t>
        <a:bodyPr/>
        <a:lstStyle/>
        <a:p>
          <a:endParaRPr lang="ru-RU"/>
        </a:p>
      </dgm:t>
    </dgm:pt>
    <dgm:pt modelId="{1126FC49-115B-490A-9B20-E9C3BDC259AD}" type="sibTrans" cxnId="{925845C9-4C0A-4163-A2A1-8AC0881566C4}">
      <dgm:prSet/>
      <dgm:spPr/>
      <dgm:t>
        <a:bodyPr/>
        <a:lstStyle/>
        <a:p>
          <a:endParaRPr lang="ru-RU"/>
        </a:p>
      </dgm:t>
    </dgm:pt>
    <dgm:pt modelId="{F0E32939-DA5D-427F-8FF8-DB3F307B63AF}">
      <dgm:prSet phldrT="[Текст]" custT="1"/>
      <dgm:spPr/>
      <dgm:t>
        <a:bodyPr/>
        <a:lstStyle/>
        <a:p>
          <a:r>
            <a:rPr lang="uk-UA" sz="1050">
              <a:latin typeface="Times New Roman" pitchFamily="18" charset="0"/>
              <a:cs typeface="Times New Roman" pitchFamily="18" charset="0"/>
            </a:rPr>
            <a:t>Зональні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F8C239B4-C62B-4CCE-8E6D-981E2D646291}" type="parTrans" cxnId="{02BFA227-E111-4A80-B125-2E008BB6166A}">
      <dgm:prSet/>
      <dgm:spPr/>
      <dgm:t>
        <a:bodyPr/>
        <a:lstStyle/>
        <a:p>
          <a:endParaRPr lang="ru-RU"/>
        </a:p>
      </dgm:t>
    </dgm:pt>
    <dgm:pt modelId="{08C920C2-3D84-4C62-95AC-03BBFE26E681}" type="sibTrans" cxnId="{02BFA227-E111-4A80-B125-2E008BB6166A}">
      <dgm:prSet/>
      <dgm:spPr/>
      <dgm:t>
        <a:bodyPr/>
        <a:lstStyle/>
        <a:p>
          <a:endParaRPr lang="ru-RU"/>
        </a:p>
      </dgm:t>
    </dgm:pt>
    <dgm:pt modelId="{C4A3F146-7313-4733-A247-A1D784A92F2B}">
      <dgm:prSet phldrT="[Текст]" custT="1"/>
      <dgm:spPr/>
      <dgm:t>
        <a:bodyPr/>
        <a:lstStyle/>
        <a:p>
          <a:r>
            <a:rPr lang="uk-UA" sz="1050">
              <a:latin typeface="Times New Roman" pitchFamily="18" charset="0"/>
              <a:cs typeface="Times New Roman" pitchFamily="18" charset="0"/>
            </a:rPr>
            <a:t>Азональн</a:t>
          </a:r>
          <a:r>
            <a:rPr lang="uk-UA" sz="600"/>
            <a:t>і</a:t>
          </a:r>
          <a:endParaRPr lang="ru-RU" sz="600"/>
        </a:p>
      </dgm:t>
    </dgm:pt>
    <dgm:pt modelId="{D1A523EC-F2BC-4D84-8EE0-7F595275C68E}" type="parTrans" cxnId="{B3582E47-8D91-4B03-B7C5-26762AAF7251}">
      <dgm:prSet/>
      <dgm:spPr/>
      <dgm:t>
        <a:bodyPr/>
        <a:lstStyle/>
        <a:p>
          <a:endParaRPr lang="ru-RU"/>
        </a:p>
      </dgm:t>
    </dgm:pt>
    <dgm:pt modelId="{3452081A-8B97-4E96-BA75-E85C22EAB794}" type="sibTrans" cxnId="{B3582E47-8D91-4B03-B7C5-26762AAF7251}">
      <dgm:prSet/>
      <dgm:spPr/>
      <dgm:t>
        <a:bodyPr/>
        <a:lstStyle/>
        <a:p>
          <a:endParaRPr lang="ru-RU"/>
        </a:p>
      </dgm:t>
    </dgm:pt>
    <dgm:pt modelId="{954CFB75-0246-4B52-A848-A0865F2EEE5E}">
      <dgm:prSet custT="1"/>
      <dgm:spPr/>
      <dgm:t>
        <a:bodyPr/>
        <a:lstStyle/>
        <a:p>
          <a:r>
            <a:rPr lang="uk-UA" sz="1050">
              <a:latin typeface="Times New Roman" pitchFamily="18" charset="0"/>
              <a:cs typeface="Times New Roman" pitchFamily="18" charset="0"/>
            </a:rPr>
            <a:t>Ліси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AD1BAFDA-5B22-4F50-8E28-AAFBA32CC79F}" type="parTrans" cxnId="{F56B2597-AB3B-4BBB-95FC-61121FB95BF7}">
      <dgm:prSet/>
      <dgm:spPr/>
      <dgm:t>
        <a:bodyPr/>
        <a:lstStyle/>
        <a:p>
          <a:endParaRPr lang="ru-RU"/>
        </a:p>
      </dgm:t>
    </dgm:pt>
    <dgm:pt modelId="{DF9F0584-FDDB-47EC-A10E-A880BF8D8EB0}" type="sibTrans" cxnId="{F56B2597-AB3B-4BBB-95FC-61121FB95BF7}">
      <dgm:prSet/>
      <dgm:spPr/>
      <dgm:t>
        <a:bodyPr/>
        <a:lstStyle/>
        <a:p>
          <a:endParaRPr lang="ru-RU"/>
        </a:p>
      </dgm:t>
    </dgm:pt>
    <dgm:pt modelId="{0960C4CB-EACF-428C-8782-7231CA32883C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Степи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7F77D5E1-C943-4AC9-9017-948E5E721C32}" type="parTrans" cxnId="{C4E3866A-4BF3-4650-B45B-FEA5C08D2315}">
      <dgm:prSet/>
      <dgm:spPr/>
      <dgm:t>
        <a:bodyPr/>
        <a:lstStyle/>
        <a:p>
          <a:endParaRPr lang="ru-RU"/>
        </a:p>
      </dgm:t>
    </dgm:pt>
    <dgm:pt modelId="{6D8D2C71-0CFE-402E-A57D-EE8B6F7F23B8}" type="sibTrans" cxnId="{C4E3866A-4BF3-4650-B45B-FEA5C08D2315}">
      <dgm:prSet/>
      <dgm:spPr/>
      <dgm:t>
        <a:bodyPr/>
        <a:lstStyle/>
        <a:p>
          <a:endParaRPr lang="ru-RU"/>
        </a:p>
      </dgm:t>
    </dgm:pt>
    <dgm:pt modelId="{3B95E0F0-4A62-47D0-93CE-E9C791F5FFFE}">
      <dgm:prSet custT="1"/>
      <dgm:spPr/>
      <dgm:t>
        <a:bodyPr/>
        <a:lstStyle/>
        <a:p>
          <a:r>
            <a:rPr lang="uk-UA" sz="1050">
              <a:latin typeface="Times New Roman" pitchFamily="18" charset="0"/>
              <a:cs typeface="Times New Roman" pitchFamily="18" charset="0"/>
            </a:rPr>
            <a:t>Луки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F1951400-FB9C-402C-93F1-67F0627A7C92}" type="parTrans" cxnId="{9D7248AF-8CBB-4D8A-A9EE-0F51F4446E6A}">
      <dgm:prSet/>
      <dgm:spPr/>
      <dgm:t>
        <a:bodyPr/>
        <a:lstStyle/>
        <a:p>
          <a:endParaRPr lang="ru-RU"/>
        </a:p>
      </dgm:t>
    </dgm:pt>
    <dgm:pt modelId="{29BC28E9-5AF1-4FA6-8FC1-B5BB1D56631F}" type="sibTrans" cxnId="{9D7248AF-8CBB-4D8A-A9EE-0F51F4446E6A}">
      <dgm:prSet/>
      <dgm:spPr/>
      <dgm:t>
        <a:bodyPr/>
        <a:lstStyle/>
        <a:p>
          <a:endParaRPr lang="ru-RU"/>
        </a:p>
      </dgm:t>
    </dgm:pt>
    <dgm:pt modelId="{7366FD98-5540-462E-A048-4F1B71A8F8C4}">
      <dgm:prSet custT="1"/>
      <dgm:spPr/>
      <dgm:t>
        <a:bodyPr/>
        <a:lstStyle/>
        <a:p>
          <a:r>
            <a:rPr lang="uk-UA" sz="1050">
              <a:latin typeface="Times New Roman" pitchFamily="18" charset="0"/>
              <a:cs typeface="Times New Roman" pitchFamily="18" charset="0"/>
            </a:rPr>
            <a:t>Болота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F6AFB7DF-577B-4C7F-B6CF-111536C46778}" type="parTrans" cxnId="{90EFAF30-36B6-47CE-823D-842D10E0452F}">
      <dgm:prSet/>
      <dgm:spPr/>
      <dgm:t>
        <a:bodyPr/>
        <a:lstStyle/>
        <a:p>
          <a:endParaRPr lang="ru-RU"/>
        </a:p>
      </dgm:t>
    </dgm:pt>
    <dgm:pt modelId="{62034E45-6B2F-4981-85D5-C0488215F6C8}" type="sibTrans" cxnId="{90EFAF30-36B6-47CE-823D-842D10E0452F}">
      <dgm:prSet/>
      <dgm:spPr/>
      <dgm:t>
        <a:bodyPr/>
        <a:lstStyle/>
        <a:p>
          <a:endParaRPr lang="ru-RU"/>
        </a:p>
      </dgm:t>
    </dgm:pt>
    <dgm:pt modelId="{FDF05BD7-B174-478B-BE5A-B161D526A0E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Лісистість України ≈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14%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_______________________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Східні Карпати - 40 %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Кримські гори</a:t>
          </a:r>
          <a:r>
            <a:rPr lang="en-US" sz="1050" dirty="0">
              <a:latin typeface="Times New Roman"/>
              <a:cs typeface="Times New Roman"/>
            </a:rPr>
            <a:t> </a:t>
          </a:r>
          <a:r>
            <a:rPr lang="uk-UA" sz="1050" dirty="0">
              <a:latin typeface="Times New Roman"/>
              <a:cs typeface="Times New Roman"/>
            </a:rPr>
            <a:t>- 36%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Полісся - 25 %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Лісостеп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Степ              дуже мало</a:t>
          </a:r>
          <a:endParaRPr lang="ru-RU" sz="600" dirty="0"/>
        </a:p>
      </dgm:t>
    </dgm:pt>
    <dgm:pt modelId="{8630C34C-FBC5-4142-A646-E89178041C7E}" type="parTrans" cxnId="{C1971F19-5366-4198-B142-C79002716E30}">
      <dgm:prSet/>
      <dgm:spPr/>
      <dgm:t>
        <a:bodyPr/>
        <a:lstStyle/>
        <a:p>
          <a:endParaRPr lang="ru-RU"/>
        </a:p>
      </dgm:t>
    </dgm:pt>
    <dgm:pt modelId="{4566E0E3-D8FB-41D2-9F37-42F3FA25AE4D}" type="sibTrans" cxnId="{C1971F19-5366-4198-B142-C79002716E30}">
      <dgm:prSet/>
      <dgm:spPr/>
      <dgm:t>
        <a:bodyPr/>
        <a:lstStyle/>
        <a:p>
          <a:endParaRPr lang="ru-RU"/>
        </a:p>
      </dgm:t>
    </dgm:pt>
    <dgm:pt modelId="{414AE1DD-5CC2-420B-AF92-67034EF10DC1}">
      <dgm:prSet custT="1"/>
      <dgm:spPr/>
      <dgm:t>
        <a:bodyPr/>
        <a:lstStyle/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РІЗНОВИДИ 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Бір (із сосни) - 15 %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Субір (сосна і дуб) - 25 %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Діброви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Груди (граб і дуб)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Бучина (з бука)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Рамені (з ялини)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Смерекові ліси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66257B22-4D0D-490D-855F-A2545D49926E}" type="parTrans" cxnId="{5AA33FB9-73A7-47E6-89A3-34FC2AFB9444}">
      <dgm:prSet/>
      <dgm:spPr/>
      <dgm:t>
        <a:bodyPr/>
        <a:lstStyle/>
        <a:p>
          <a:endParaRPr lang="ru-RU"/>
        </a:p>
      </dgm:t>
    </dgm:pt>
    <dgm:pt modelId="{0E2D670E-B85E-4D40-9D75-115FF870B09A}" type="sibTrans" cxnId="{5AA33FB9-73A7-47E6-89A3-34FC2AFB9444}">
      <dgm:prSet/>
      <dgm:spPr/>
      <dgm:t>
        <a:bodyPr/>
        <a:lstStyle/>
        <a:p>
          <a:endParaRPr lang="ru-RU"/>
        </a:p>
      </dgm:t>
    </dgm:pt>
    <dgm:pt modelId="{CD6E421B-E066-44C9-9C95-10BD0E123F72}">
      <dgm:prSet custT="1"/>
      <dgm:spPr/>
      <dgm:t>
        <a:bodyPr/>
        <a:lstStyle/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РІЗНОВИДИ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Лучні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Михайлівська цілина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(філія Українського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степового заповідника)</a:t>
          </a:r>
        </a:p>
        <a:p>
          <a:pPr algn="l"/>
          <a:r>
            <a:rPr lang="uk-UA" sz="1050" b="1" dirty="0" smtClean="0">
              <a:latin typeface="Times New Roman" pitchFamily="18" charset="0"/>
              <a:cs typeface="Times New Roman" pitchFamily="18" charset="0"/>
            </a:rPr>
            <a:t>Типові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(ковила + типчак </a:t>
          </a:r>
          <a:r>
            <a:rPr lang="uk-UA" sz="1050" dirty="0" err="1" smtClean="0">
              <a:latin typeface="Times New Roman" pitchFamily="18" charset="0"/>
              <a:cs typeface="Times New Roman" pitchFamily="18" charset="0"/>
            </a:rPr>
            <a:t>+різнотрав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Заповідник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Асканія-Нова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Пустельні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полино-злакові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Чорноморський заповідник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Чагарникові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(ковила + акація)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Луганський заповідник</a:t>
          </a:r>
        </a:p>
        <a:p>
          <a:pPr algn="l"/>
          <a:r>
            <a:rPr lang="uk-UA" sz="1050" b="1" dirty="0" err="1">
              <a:latin typeface="Times New Roman" pitchFamily="18" charset="0"/>
              <a:cs typeface="Times New Roman" pitchFamily="18" charset="0"/>
            </a:rPr>
            <a:t>Напівсаванні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субтропічне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8F8B8347-755E-44B7-BF1F-F23DA2A88FD2}" type="parTrans" cxnId="{8EFF8730-EC89-40BA-9C8D-0499067F0008}">
      <dgm:prSet/>
      <dgm:spPr/>
      <dgm:t>
        <a:bodyPr/>
        <a:lstStyle/>
        <a:p>
          <a:endParaRPr lang="ru-RU"/>
        </a:p>
      </dgm:t>
    </dgm:pt>
    <dgm:pt modelId="{7288885E-58B6-4F85-BB0E-051380200E38}" type="sibTrans" cxnId="{8EFF8730-EC89-40BA-9C8D-0499067F0008}">
      <dgm:prSet/>
      <dgm:spPr/>
      <dgm:t>
        <a:bodyPr/>
        <a:lstStyle/>
        <a:p>
          <a:endParaRPr lang="ru-RU"/>
        </a:p>
      </dgm:t>
    </dgm:pt>
    <dgm:pt modelId="{1C90E659-19BC-4657-80AA-3DDFCA0AA518}">
      <dgm:prSet custT="1"/>
      <dgm:spPr/>
      <dgm:t>
        <a:bodyPr/>
        <a:lstStyle/>
        <a:p>
          <a:pPr algn="ctr"/>
          <a:r>
            <a:rPr lang="uk-UA" sz="1100" b="1">
              <a:latin typeface="Times New Roman" pitchFamily="18" charset="0"/>
              <a:cs typeface="Times New Roman" pitchFamily="18" charset="0"/>
            </a:rPr>
            <a:t>Рівнинні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заплавні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суходольні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низинні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злаки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конюшина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осока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щавель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волошка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кульбаба</a:t>
          </a:r>
        </a:p>
        <a:p>
          <a:pPr algn="ctr"/>
          <a:r>
            <a:rPr lang="uk-UA" sz="1100" b="1">
              <a:latin typeface="Times New Roman" pitchFamily="18" charset="0"/>
              <a:cs typeface="Times New Roman" pitchFamily="18" charset="0"/>
            </a:rPr>
            <a:t>Гірські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полонини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яйли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>
              <a:latin typeface="Times New Roman" pitchFamily="18" charset="0"/>
              <a:cs typeface="Times New Roman" pitchFamily="18" charset="0"/>
            </a:rPr>
            <a:t>я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лишайники </a:t>
          </a:r>
        </a:p>
        <a:p>
          <a:pPr algn="ctr"/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992EBA80-B378-4F5C-A253-F93BD3D55712}" type="parTrans" cxnId="{53400666-9745-4263-BA95-AB93C9D097BE}">
      <dgm:prSet/>
      <dgm:spPr/>
      <dgm:t>
        <a:bodyPr/>
        <a:lstStyle/>
        <a:p>
          <a:endParaRPr lang="ru-RU"/>
        </a:p>
      </dgm:t>
    </dgm:pt>
    <dgm:pt modelId="{AA96EA28-3ACA-482F-B0C3-B073824DCC8B}" type="sibTrans" cxnId="{53400666-9745-4263-BA95-AB93C9D097BE}">
      <dgm:prSet/>
      <dgm:spPr/>
      <dgm:t>
        <a:bodyPr/>
        <a:lstStyle/>
        <a:p>
          <a:endParaRPr lang="ru-RU"/>
        </a:p>
      </dgm:t>
    </dgm:pt>
    <dgm:pt modelId="{AC5B4573-8658-4965-99BF-563A733461C9}">
      <dgm:prSet custT="1"/>
      <dgm:spPr/>
      <dgm:t>
        <a:bodyPr/>
        <a:lstStyle/>
        <a:p>
          <a:pPr algn="ctr"/>
          <a:r>
            <a:rPr lang="uk-UA" sz="1050" b="1">
              <a:latin typeface="Times New Roman" pitchFamily="18" charset="0"/>
              <a:cs typeface="Times New Roman" pitchFamily="18" charset="0"/>
            </a:rPr>
            <a:t>Мохові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журавлина</a:t>
          </a:r>
        </a:p>
        <a:p>
          <a:pPr algn="ctr"/>
          <a:r>
            <a:rPr lang="uk-UA" sz="1050" b="1">
              <a:latin typeface="Times New Roman" pitchFamily="18" charset="0"/>
              <a:cs typeface="Times New Roman" pitchFamily="18" charset="0"/>
            </a:rPr>
            <a:t>Трав</a:t>
          </a:r>
          <a:r>
            <a:rPr lang="en-US" sz="1050" b="1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b="1">
              <a:latin typeface="Times New Roman" pitchFamily="18" charset="0"/>
              <a:cs typeface="Times New Roman" pitchFamily="18" charset="0"/>
            </a:rPr>
            <a:t>яні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Лісостеп</a:t>
          </a:r>
        </a:p>
        <a:p>
          <a:pPr algn="ctr"/>
          <a:endParaRPr lang="uk-UA" sz="105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b="1">
              <a:latin typeface="Times New Roman" pitchFamily="18" charset="0"/>
              <a:cs typeface="Times New Roman" pitchFamily="18" charset="0"/>
            </a:rPr>
            <a:t>Деревні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>
              <a:latin typeface="Times New Roman" pitchFamily="18" charset="0"/>
              <a:cs typeface="Times New Roman" pitchFamily="18" charset="0"/>
            </a:rPr>
            <a:t>Заплави річок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>
              <a:latin typeface="Times New Roman" pitchFamily="18" charset="0"/>
              <a:cs typeface="Times New Roman" pitchFamily="18" charset="0"/>
            </a:rPr>
            <a:t>вільшина</a:t>
          </a:r>
          <a:endParaRPr lang="ru-RU" sz="1050">
            <a:latin typeface="Times New Roman" pitchFamily="18" charset="0"/>
            <a:cs typeface="Times New Roman" pitchFamily="18" charset="0"/>
          </a:endParaRPr>
        </a:p>
      </dgm:t>
    </dgm:pt>
    <dgm:pt modelId="{1E66F60E-01FE-4F75-B225-44D92E53213B}" type="parTrans" cxnId="{E5F916E2-BCE8-41AE-85C2-9927A0123B7C}">
      <dgm:prSet/>
      <dgm:spPr/>
      <dgm:t>
        <a:bodyPr/>
        <a:lstStyle/>
        <a:p>
          <a:endParaRPr lang="ru-RU"/>
        </a:p>
      </dgm:t>
    </dgm:pt>
    <dgm:pt modelId="{C012F790-6255-4A0C-B8C8-4CB5FB914DC8}" type="sibTrans" cxnId="{E5F916E2-BCE8-41AE-85C2-9927A0123B7C}">
      <dgm:prSet/>
      <dgm:spPr/>
      <dgm:t>
        <a:bodyPr/>
        <a:lstStyle/>
        <a:p>
          <a:endParaRPr lang="ru-RU"/>
        </a:p>
      </dgm:t>
    </dgm:pt>
    <dgm:pt modelId="{5F2B3C5B-E72E-4571-8683-B9DA7A2D7140}" type="pres">
      <dgm:prSet presAssocID="{28DC63BC-D0D1-491C-A9CE-D60B2EB59A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7681E-CB5F-423C-A078-00F533B964A2}" type="pres">
      <dgm:prSet presAssocID="{28DC63BC-D0D1-491C-A9CE-D60B2EB59AE0}" presName="hierFlow" presStyleCnt="0"/>
      <dgm:spPr/>
    </dgm:pt>
    <dgm:pt modelId="{B1C6944B-F2C6-4CEE-9050-F71CCCEEA250}" type="pres">
      <dgm:prSet presAssocID="{28DC63BC-D0D1-491C-A9CE-D60B2EB59A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7B2DCDC-90CB-45C4-9678-B58AA66DF5F7}" type="pres">
      <dgm:prSet presAssocID="{C4D7E703-2382-4E39-8617-B369B8DC3EB8}" presName="Name14" presStyleCnt="0"/>
      <dgm:spPr/>
    </dgm:pt>
    <dgm:pt modelId="{56886CB7-01FA-4D19-A034-243E820CC95A}" type="pres">
      <dgm:prSet presAssocID="{C4D7E703-2382-4E39-8617-B369B8DC3EB8}" presName="level1Shape" presStyleLbl="node0" presStyleIdx="0" presStyleCnt="1" custScaleX="271891" custScaleY="85165" custLinFactNeighborX="2968" custLinFactNeighborY="-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28C70-9D4B-4EA4-9739-675F2A103BFC}" type="pres">
      <dgm:prSet presAssocID="{C4D7E703-2382-4E39-8617-B369B8DC3EB8}" presName="hierChild2" presStyleCnt="0"/>
      <dgm:spPr/>
    </dgm:pt>
    <dgm:pt modelId="{C26A2CBF-98BD-4579-A699-B8CA47488CB3}" type="pres">
      <dgm:prSet presAssocID="{DBD2C246-2B61-4A58-ABE9-4F7DAE5314B1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7B11ABA-0B09-4EEA-ABAE-A8E6B39D33BB}" type="pres">
      <dgm:prSet presAssocID="{9BCB2D9C-D60D-452E-8AF3-33638997F162}" presName="Name21" presStyleCnt="0"/>
      <dgm:spPr/>
    </dgm:pt>
    <dgm:pt modelId="{47675AD7-05BE-4E4B-AEB4-D30313D82496}" type="pres">
      <dgm:prSet presAssocID="{9BCB2D9C-D60D-452E-8AF3-33638997F162}" presName="level2Shape" presStyleLbl="node2" presStyleIdx="0" presStyleCnt="1" custAng="0" custFlipVert="0" custScaleX="595149" custScaleY="53739" custLinFactNeighborX="2456" custLinFactNeighborY="-25651"/>
      <dgm:spPr/>
      <dgm:t>
        <a:bodyPr/>
        <a:lstStyle/>
        <a:p>
          <a:endParaRPr lang="ru-RU"/>
        </a:p>
      </dgm:t>
    </dgm:pt>
    <dgm:pt modelId="{571036AE-C9D2-4F51-A071-3CB351A2DCB5}" type="pres">
      <dgm:prSet presAssocID="{9BCB2D9C-D60D-452E-8AF3-33638997F162}" presName="hierChild3" presStyleCnt="0"/>
      <dgm:spPr/>
    </dgm:pt>
    <dgm:pt modelId="{AFE0F047-FCAF-4147-AE24-B5BFC4D1BF3B}" type="pres">
      <dgm:prSet presAssocID="{F8C239B4-C62B-4CCE-8E6D-981E2D646291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05A78E5-819A-4F78-8024-577BA894FB91}" type="pres">
      <dgm:prSet presAssocID="{F0E32939-DA5D-427F-8FF8-DB3F307B63AF}" presName="Name21" presStyleCnt="0"/>
      <dgm:spPr/>
    </dgm:pt>
    <dgm:pt modelId="{05F88EC2-7076-4751-B12E-01554A4F08E6}" type="pres">
      <dgm:prSet presAssocID="{F0E32939-DA5D-427F-8FF8-DB3F307B63AF}" presName="level2Shape" presStyleLbl="node3" presStyleIdx="0" presStyleCnt="2" custAng="0" custScaleX="214996" custScaleY="46942" custLinFactNeighborX="-74820" custLinFactNeighborY="-31441"/>
      <dgm:spPr/>
      <dgm:t>
        <a:bodyPr/>
        <a:lstStyle/>
        <a:p>
          <a:endParaRPr lang="ru-RU"/>
        </a:p>
      </dgm:t>
    </dgm:pt>
    <dgm:pt modelId="{6BC2B194-BAB9-4515-8C93-364DA77273A0}" type="pres">
      <dgm:prSet presAssocID="{F0E32939-DA5D-427F-8FF8-DB3F307B63AF}" presName="hierChild3" presStyleCnt="0"/>
      <dgm:spPr/>
    </dgm:pt>
    <dgm:pt modelId="{1AD728E5-ADB3-41D4-80F9-1CB874355CD5}" type="pres">
      <dgm:prSet presAssocID="{AD1BAFDA-5B22-4F50-8E28-AAFBA32CC79F}" presName="Name19" presStyleLbl="parChTrans1D4" presStyleIdx="0" presStyleCnt="9"/>
      <dgm:spPr/>
      <dgm:t>
        <a:bodyPr/>
        <a:lstStyle/>
        <a:p>
          <a:endParaRPr lang="ru-RU"/>
        </a:p>
      </dgm:t>
    </dgm:pt>
    <dgm:pt modelId="{2494BA7D-A808-4E23-84B2-406C5CB25B15}" type="pres">
      <dgm:prSet presAssocID="{954CFB75-0246-4B52-A848-A0865F2EEE5E}" presName="Name21" presStyleCnt="0"/>
      <dgm:spPr/>
    </dgm:pt>
    <dgm:pt modelId="{7F0DCB6A-029E-4D3E-BC62-5AB00286577F}" type="pres">
      <dgm:prSet presAssocID="{954CFB75-0246-4B52-A848-A0865F2EEE5E}" presName="level2Shape" presStyleLbl="node4" presStyleIdx="0" presStyleCnt="9" custScaleX="194615" custScaleY="47897" custLinFactX="-100000" custLinFactNeighborX="-114814" custLinFactNeighborY="-44816"/>
      <dgm:spPr/>
      <dgm:t>
        <a:bodyPr/>
        <a:lstStyle/>
        <a:p>
          <a:endParaRPr lang="ru-RU"/>
        </a:p>
      </dgm:t>
    </dgm:pt>
    <dgm:pt modelId="{59A22ED2-C9FD-481D-BF09-99EB4237A5F2}" type="pres">
      <dgm:prSet presAssocID="{954CFB75-0246-4B52-A848-A0865F2EEE5E}" presName="hierChild3" presStyleCnt="0"/>
      <dgm:spPr/>
    </dgm:pt>
    <dgm:pt modelId="{B935021F-48AB-4890-A7EC-784FE30640B8}" type="pres">
      <dgm:prSet presAssocID="{8630C34C-FBC5-4142-A646-E89178041C7E}" presName="Name19" presStyleLbl="parChTrans1D4" presStyleIdx="1" presStyleCnt="9"/>
      <dgm:spPr/>
      <dgm:t>
        <a:bodyPr/>
        <a:lstStyle/>
        <a:p>
          <a:endParaRPr lang="ru-RU"/>
        </a:p>
      </dgm:t>
    </dgm:pt>
    <dgm:pt modelId="{9C699CD1-66D4-4A84-8748-E8B2B3148273}" type="pres">
      <dgm:prSet presAssocID="{FDF05BD7-B174-478B-BE5A-B161D526A0E0}" presName="Name21" presStyleCnt="0"/>
      <dgm:spPr/>
    </dgm:pt>
    <dgm:pt modelId="{BCA9725A-99FD-4B96-89D9-E15FEB425F3E}" type="pres">
      <dgm:prSet presAssocID="{FDF05BD7-B174-478B-BE5A-B161D526A0E0}" presName="level2Shape" presStyleLbl="node4" presStyleIdx="1" presStyleCnt="9" custScaleX="195599" custScaleY="211054" custLinFactX="-100000" custLinFactNeighborX="-116324" custLinFactNeighborY="-60974"/>
      <dgm:spPr/>
      <dgm:t>
        <a:bodyPr/>
        <a:lstStyle/>
        <a:p>
          <a:endParaRPr lang="ru-RU"/>
        </a:p>
      </dgm:t>
    </dgm:pt>
    <dgm:pt modelId="{45AA5D17-7F14-4A41-A2AC-C1CC98EAF03A}" type="pres">
      <dgm:prSet presAssocID="{FDF05BD7-B174-478B-BE5A-B161D526A0E0}" presName="hierChild3" presStyleCnt="0"/>
      <dgm:spPr/>
    </dgm:pt>
    <dgm:pt modelId="{05BF8A7A-9B61-40B2-A6A8-9F433D24AE90}" type="pres">
      <dgm:prSet presAssocID="{66257B22-4D0D-490D-855F-A2545D49926E}" presName="Name19" presStyleLbl="parChTrans1D4" presStyleIdx="2" presStyleCnt="9"/>
      <dgm:spPr/>
      <dgm:t>
        <a:bodyPr/>
        <a:lstStyle/>
        <a:p>
          <a:endParaRPr lang="ru-RU"/>
        </a:p>
      </dgm:t>
    </dgm:pt>
    <dgm:pt modelId="{296CABAA-FB68-4164-8159-9A0EB31F9D9B}" type="pres">
      <dgm:prSet presAssocID="{414AE1DD-5CC2-420B-AF92-67034EF10DC1}" presName="Name21" presStyleCnt="0"/>
      <dgm:spPr/>
    </dgm:pt>
    <dgm:pt modelId="{CE07C62D-D34F-4610-AF50-2BB001B28D3F}" type="pres">
      <dgm:prSet presAssocID="{414AE1DD-5CC2-420B-AF92-67034EF10DC1}" presName="level2Shape" presStyleLbl="node4" presStyleIdx="2" presStyleCnt="9" custScaleX="192447" custScaleY="290123" custLinFactNeighborX="-58465" custLinFactNeighborY="-67620"/>
      <dgm:spPr/>
      <dgm:t>
        <a:bodyPr/>
        <a:lstStyle/>
        <a:p>
          <a:endParaRPr lang="ru-RU"/>
        </a:p>
      </dgm:t>
    </dgm:pt>
    <dgm:pt modelId="{65069AD5-6453-4C2C-B3C9-F6C1A3A9A96F}" type="pres">
      <dgm:prSet presAssocID="{414AE1DD-5CC2-420B-AF92-67034EF10DC1}" presName="hierChild3" presStyleCnt="0"/>
      <dgm:spPr/>
    </dgm:pt>
    <dgm:pt modelId="{65F0707A-D349-41E4-979C-7028A429729A}" type="pres">
      <dgm:prSet presAssocID="{7F77D5E1-C943-4AC9-9017-948E5E721C32}" presName="Name19" presStyleLbl="parChTrans1D4" presStyleIdx="3" presStyleCnt="9"/>
      <dgm:spPr/>
      <dgm:t>
        <a:bodyPr/>
        <a:lstStyle/>
        <a:p>
          <a:endParaRPr lang="ru-RU"/>
        </a:p>
      </dgm:t>
    </dgm:pt>
    <dgm:pt modelId="{469F6261-D6FF-4CC0-BC07-9EB67BCDF60A}" type="pres">
      <dgm:prSet presAssocID="{0960C4CB-EACF-428C-8782-7231CA32883C}" presName="Name21" presStyleCnt="0"/>
      <dgm:spPr/>
    </dgm:pt>
    <dgm:pt modelId="{DDFB75F6-CD68-4E22-9AD5-8F30D0323DC7}" type="pres">
      <dgm:prSet presAssocID="{0960C4CB-EACF-428C-8782-7231CA32883C}" presName="level2Shape" presStyleLbl="node4" presStyleIdx="3" presStyleCnt="9" custScaleX="190761" custScaleY="57516" custLinFactNeighborX="-42422" custLinFactNeighborY="-42538"/>
      <dgm:spPr/>
      <dgm:t>
        <a:bodyPr/>
        <a:lstStyle/>
        <a:p>
          <a:endParaRPr lang="ru-RU"/>
        </a:p>
      </dgm:t>
    </dgm:pt>
    <dgm:pt modelId="{D4EA57A2-3FB4-4D19-B4AA-44CAE2C04A7B}" type="pres">
      <dgm:prSet presAssocID="{0960C4CB-EACF-428C-8782-7231CA32883C}" presName="hierChild3" presStyleCnt="0"/>
      <dgm:spPr/>
    </dgm:pt>
    <dgm:pt modelId="{A8CC2C79-49C1-49D8-915F-8EACD064AA36}" type="pres">
      <dgm:prSet presAssocID="{8F8B8347-755E-44B7-BF1F-F23DA2A88FD2}" presName="Name19" presStyleLbl="parChTrans1D4" presStyleIdx="4" presStyleCnt="9"/>
      <dgm:spPr/>
      <dgm:t>
        <a:bodyPr/>
        <a:lstStyle/>
        <a:p>
          <a:endParaRPr lang="ru-RU"/>
        </a:p>
      </dgm:t>
    </dgm:pt>
    <dgm:pt modelId="{36B8CBE8-B426-4128-8DA5-11768433D0DE}" type="pres">
      <dgm:prSet presAssocID="{CD6E421B-E066-44C9-9C95-10BD0E123F72}" presName="Name21" presStyleCnt="0"/>
      <dgm:spPr/>
    </dgm:pt>
    <dgm:pt modelId="{2092F312-2449-4CBA-B8AA-D91BDDB34B45}" type="pres">
      <dgm:prSet presAssocID="{CD6E421B-E066-44C9-9C95-10BD0E123F72}" presName="level2Shape" presStyleLbl="node4" presStyleIdx="4" presStyleCnt="9" custScaleX="199652" custScaleY="519424" custLinFactNeighborX="-37976" custLinFactNeighborY="-51114"/>
      <dgm:spPr/>
      <dgm:t>
        <a:bodyPr/>
        <a:lstStyle/>
        <a:p>
          <a:endParaRPr lang="ru-RU"/>
        </a:p>
      </dgm:t>
    </dgm:pt>
    <dgm:pt modelId="{49C5D6BD-FE59-46B9-978B-13FC0592EFDE}" type="pres">
      <dgm:prSet presAssocID="{CD6E421B-E066-44C9-9C95-10BD0E123F72}" presName="hierChild3" presStyleCnt="0"/>
      <dgm:spPr/>
    </dgm:pt>
    <dgm:pt modelId="{D31B52D4-3035-4052-A49E-7EB1D1CD2829}" type="pres">
      <dgm:prSet presAssocID="{D1A523EC-F2BC-4D84-8EE0-7F595275C68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C8BD8BC9-541B-40A8-8428-70F7BAC11EC5}" type="pres">
      <dgm:prSet presAssocID="{C4A3F146-7313-4733-A247-A1D784A92F2B}" presName="Name21" presStyleCnt="0"/>
      <dgm:spPr/>
    </dgm:pt>
    <dgm:pt modelId="{1E409FBB-87F3-43C4-B255-46B492C00C6F}" type="pres">
      <dgm:prSet presAssocID="{C4A3F146-7313-4733-A247-A1D784A92F2B}" presName="level2Shape" presStyleLbl="node3" presStyleIdx="1" presStyleCnt="2" custScaleX="240159" custScaleY="52104" custLinFactNeighborX="51880" custLinFactNeighborY="-34131"/>
      <dgm:spPr/>
      <dgm:t>
        <a:bodyPr/>
        <a:lstStyle/>
        <a:p>
          <a:endParaRPr lang="ru-RU"/>
        </a:p>
      </dgm:t>
    </dgm:pt>
    <dgm:pt modelId="{A3679246-6AF8-4F18-97F4-FB2E2A44D6AB}" type="pres">
      <dgm:prSet presAssocID="{C4A3F146-7313-4733-A247-A1D784A92F2B}" presName="hierChild3" presStyleCnt="0"/>
      <dgm:spPr/>
    </dgm:pt>
    <dgm:pt modelId="{8B9C1E9C-D5FA-490C-BD2D-B6607B2F1137}" type="pres">
      <dgm:prSet presAssocID="{F1951400-FB9C-402C-93F1-67F0627A7C92}" presName="Name19" presStyleLbl="parChTrans1D4" presStyleIdx="5" presStyleCnt="9"/>
      <dgm:spPr/>
      <dgm:t>
        <a:bodyPr/>
        <a:lstStyle/>
        <a:p>
          <a:endParaRPr lang="ru-RU"/>
        </a:p>
      </dgm:t>
    </dgm:pt>
    <dgm:pt modelId="{25563D29-D922-4A0E-8CF1-3237B7E53BE2}" type="pres">
      <dgm:prSet presAssocID="{3B95E0F0-4A62-47D0-93CE-E9C791F5FFFE}" presName="Name21" presStyleCnt="0"/>
      <dgm:spPr/>
    </dgm:pt>
    <dgm:pt modelId="{8554CB56-0EDE-4558-9D07-6061DA567D8E}" type="pres">
      <dgm:prSet presAssocID="{3B95E0F0-4A62-47D0-93CE-E9C791F5FFFE}" presName="level2Shape" presStyleLbl="node4" presStyleIdx="5" presStyleCnt="9" custScaleX="180676" custScaleY="53868" custLinFactNeighborX="-20790" custLinFactNeighborY="-50478"/>
      <dgm:spPr/>
      <dgm:t>
        <a:bodyPr/>
        <a:lstStyle/>
        <a:p>
          <a:endParaRPr lang="ru-RU"/>
        </a:p>
      </dgm:t>
    </dgm:pt>
    <dgm:pt modelId="{A78F85DF-C39B-49E3-A2AF-B18DF9589CAF}" type="pres">
      <dgm:prSet presAssocID="{3B95E0F0-4A62-47D0-93CE-E9C791F5FFFE}" presName="hierChild3" presStyleCnt="0"/>
      <dgm:spPr/>
    </dgm:pt>
    <dgm:pt modelId="{89797468-DCEC-4E37-B6B3-F92B723C7467}" type="pres">
      <dgm:prSet presAssocID="{992EBA80-B378-4F5C-A253-F93BD3D55712}" presName="Name19" presStyleLbl="parChTrans1D4" presStyleIdx="6" presStyleCnt="9"/>
      <dgm:spPr/>
      <dgm:t>
        <a:bodyPr/>
        <a:lstStyle/>
        <a:p>
          <a:endParaRPr lang="ru-RU"/>
        </a:p>
      </dgm:t>
    </dgm:pt>
    <dgm:pt modelId="{0A77105A-0416-43C1-A68A-B2BB828CB8DF}" type="pres">
      <dgm:prSet presAssocID="{1C90E659-19BC-4657-80AA-3DDFCA0AA518}" presName="Name21" presStyleCnt="0"/>
      <dgm:spPr/>
    </dgm:pt>
    <dgm:pt modelId="{6DEAD22F-3E38-4C17-B9F1-3F824E190776}" type="pres">
      <dgm:prSet presAssocID="{1C90E659-19BC-4657-80AA-3DDFCA0AA518}" presName="level2Shape" presStyleLbl="node4" presStyleIdx="6" presStyleCnt="9" custScaleX="196876" custScaleY="535317" custLinFactNeighborX="-20148" custLinFactNeighborY="-61915"/>
      <dgm:spPr/>
      <dgm:t>
        <a:bodyPr/>
        <a:lstStyle/>
        <a:p>
          <a:endParaRPr lang="ru-RU"/>
        </a:p>
      </dgm:t>
    </dgm:pt>
    <dgm:pt modelId="{89764388-AE90-4EDA-A831-256A5429C820}" type="pres">
      <dgm:prSet presAssocID="{1C90E659-19BC-4657-80AA-3DDFCA0AA518}" presName="hierChild3" presStyleCnt="0"/>
      <dgm:spPr/>
    </dgm:pt>
    <dgm:pt modelId="{0351A10D-DD92-436B-B678-ED4DECB205D7}" type="pres">
      <dgm:prSet presAssocID="{F6AFB7DF-577B-4C7F-B6CF-111536C46778}" presName="Name19" presStyleLbl="parChTrans1D4" presStyleIdx="7" presStyleCnt="9"/>
      <dgm:spPr/>
      <dgm:t>
        <a:bodyPr/>
        <a:lstStyle/>
        <a:p>
          <a:endParaRPr lang="ru-RU"/>
        </a:p>
      </dgm:t>
    </dgm:pt>
    <dgm:pt modelId="{C6C547E1-07FE-4385-93C9-494D6503162F}" type="pres">
      <dgm:prSet presAssocID="{7366FD98-5540-462E-A048-4F1B71A8F8C4}" presName="Name21" presStyleCnt="0"/>
      <dgm:spPr/>
    </dgm:pt>
    <dgm:pt modelId="{83783706-3F7C-424D-873E-43C3EF044197}" type="pres">
      <dgm:prSet presAssocID="{7366FD98-5540-462E-A048-4F1B71A8F8C4}" presName="level2Shape" presStyleLbl="node4" presStyleIdx="7" presStyleCnt="9" custScaleX="212692" custScaleY="53376" custLinFactNeighborX="61168" custLinFactNeighborY="-52134"/>
      <dgm:spPr/>
      <dgm:t>
        <a:bodyPr/>
        <a:lstStyle/>
        <a:p>
          <a:endParaRPr lang="ru-RU"/>
        </a:p>
      </dgm:t>
    </dgm:pt>
    <dgm:pt modelId="{E482164C-CF0E-4391-833F-E8A2E5BB6B43}" type="pres">
      <dgm:prSet presAssocID="{7366FD98-5540-462E-A048-4F1B71A8F8C4}" presName="hierChild3" presStyleCnt="0"/>
      <dgm:spPr/>
    </dgm:pt>
    <dgm:pt modelId="{B5BDD1C9-878D-4E80-8935-F3B86FD44320}" type="pres">
      <dgm:prSet presAssocID="{1E66F60E-01FE-4F75-B225-44D92E53213B}" presName="Name19" presStyleLbl="parChTrans1D4" presStyleIdx="8" presStyleCnt="9"/>
      <dgm:spPr/>
      <dgm:t>
        <a:bodyPr/>
        <a:lstStyle/>
        <a:p>
          <a:endParaRPr lang="ru-RU"/>
        </a:p>
      </dgm:t>
    </dgm:pt>
    <dgm:pt modelId="{249CFA5A-411A-4E82-AF37-145E50BB78AE}" type="pres">
      <dgm:prSet presAssocID="{AC5B4573-8658-4965-99BF-563A733461C9}" presName="Name21" presStyleCnt="0"/>
      <dgm:spPr/>
    </dgm:pt>
    <dgm:pt modelId="{00E3514A-36DB-42E9-A066-2E1082DA2EA7}" type="pres">
      <dgm:prSet presAssocID="{AC5B4573-8658-4965-99BF-563A733461C9}" presName="level2Shape" presStyleLbl="node4" presStyleIdx="8" presStyleCnt="9" custScaleX="211185" custScaleY="390355" custLinFactNeighborX="58248" custLinFactNeighborY="-67557"/>
      <dgm:spPr/>
      <dgm:t>
        <a:bodyPr/>
        <a:lstStyle/>
        <a:p>
          <a:endParaRPr lang="ru-RU"/>
        </a:p>
      </dgm:t>
    </dgm:pt>
    <dgm:pt modelId="{91417D31-2B3E-4461-8404-1FDF6E48A94F}" type="pres">
      <dgm:prSet presAssocID="{AC5B4573-8658-4965-99BF-563A733461C9}" presName="hierChild3" presStyleCnt="0"/>
      <dgm:spPr/>
    </dgm:pt>
    <dgm:pt modelId="{3632D5D1-B3BF-43B0-BEE5-ACAB7375D7EF}" type="pres">
      <dgm:prSet presAssocID="{28DC63BC-D0D1-491C-A9CE-D60B2EB59AE0}" presName="bgShapesFlow" presStyleCnt="0"/>
      <dgm:spPr/>
    </dgm:pt>
  </dgm:ptLst>
  <dgm:cxnLst>
    <dgm:cxn modelId="{17CF578D-D723-41D8-BECA-F9A0B0550DDB}" type="presOf" srcId="{66257B22-4D0D-490D-855F-A2545D49926E}" destId="{05BF8A7A-9B61-40B2-A6A8-9F433D24AE90}" srcOrd="0" destOrd="0" presId="urn:microsoft.com/office/officeart/2005/8/layout/hierarchy6"/>
    <dgm:cxn modelId="{925845C9-4C0A-4163-A2A1-8AC0881566C4}" srcId="{C4D7E703-2382-4E39-8617-B369B8DC3EB8}" destId="{9BCB2D9C-D60D-452E-8AF3-33638997F162}" srcOrd="0" destOrd="0" parTransId="{DBD2C246-2B61-4A58-ABE9-4F7DAE5314B1}" sibTransId="{1126FC49-115B-490A-9B20-E9C3BDC259AD}"/>
    <dgm:cxn modelId="{02BFA227-E111-4A80-B125-2E008BB6166A}" srcId="{9BCB2D9C-D60D-452E-8AF3-33638997F162}" destId="{F0E32939-DA5D-427F-8FF8-DB3F307B63AF}" srcOrd="0" destOrd="0" parTransId="{F8C239B4-C62B-4CCE-8E6D-981E2D646291}" sibTransId="{08C920C2-3D84-4C62-95AC-03BBFE26E681}"/>
    <dgm:cxn modelId="{C1971F19-5366-4198-B142-C79002716E30}" srcId="{954CFB75-0246-4B52-A848-A0865F2EEE5E}" destId="{FDF05BD7-B174-478B-BE5A-B161D526A0E0}" srcOrd="0" destOrd="0" parTransId="{8630C34C-FBC5-4142-A646-E89178041C7E}" sibTransId="{4566E0E3-D8FB-41D2-9F37-42F3FA25AE4D}"/>
    <dgm:cxn modelId="{085A8D8B-950C-4BE6-A877-0CD2D9B3D98F}" type="presOf" srcId="{D1A523EC-F2BC-4D84-8EE0-7F595275C68E}" destId="{D31B52D4-3035-4052-A49E-7EB1D1CD2829}" srcOrd="0" destOrd="0" presId="urn:microsoft.com/office/officeart/2005/8/layout/hierarchy6"/>
    <dgm:cxn modelId="{9345CE39-45E9-482A-B5FA-7E26CD90A56B}" type="presOf" srcId="{CD6E421B-E066-44C9-9C95-10BD0E123F72}" destId="{2092F312-2449-4CBA-B8AA-D91BDDB34B45}" srcOrd="0" destOrd="0" presId="urn:microsoft.com/office/officeart/2005/8/layout/hierarchy6"/>
    <dgm:cxn modelId="{90EFAF30-36B6-47CE-823D-842D10E0452F}" srcId="{C4A3F146-7313-4733-A247-A1D784A92F2B}" destId="{7366FD98-5540-462E-A048-4F1B71A8F8C4}" srcOrd="1" destOrd="0" parTransId="{F6AFB7DF-577B-4C7F-B6CF-111536C46778}" sibTransId="{62034E45-6B2F-4981-85D5-C0488215F6C8}"/>
    <dgm:cxn modelId="{84F126A6-2BAC-4646-848C-1C5C4B43D46D}" type="presOf" srcId="{1E66F60E-01FE-4F75-B225-44D92E53213B}" destId="{B5BDD1C9-878D-4E80-8935-F3B86FD44320}" srcOrd="0" destOrd="0" presId="urn:microsoft.com/office/officeart/2005/8/layout/hierarchy6"/>
    <dgm:cxn modelId="{495BAD72-FC73-4A77-B39E-5E2B405BCF4A}" type="presOf" srcId="{F8C239B4-C62B-4CCE-8E6D-981E2D646291}" destId="{AFE0F047-FCAF-4147-AE24-B5BFC4D1BF3B}" srcOrd="0" destOrd="0" presId="urn:microsoft.com/office/officeart/2005/8/layout/hierarchy6"/>
    <dgm:cxn modelId="{9DB31555-69E2-45FC-846B-81C86D1B23FE}" type="presOf" srcId="{F1951400-FB9C-402C-93F1-67F0627A7C92}" destId="{8B9C1E9C-D5FA-490C-BD2D-B6607B2F1137}" srcOrd="0" destOrd="0" presId="urn:microsoft.com/office/officeart/2005/8/layout/hierarchy6"/>
    <dgm:cxn modelId="{5F0337D5-7709-4CE4-B30D-C50FD4741ACD}" type="presOf" srcId="{28DC63BC-D0D1-491C-A9CE-D60B2EB59AE0}" destId="{5F2B3C5B-E72E-4571-8683-B9DA7A2D7140}" srcOrd="0" destOrd="0" presId="urn:microsoft.com/office/officeart/2005/8/layout/hierarchy6"/>
    <dgm:cxn modelId="{53400666-9745-4263-BA95-AB93C9D097BE}" srcId="{3B95E0F0-4A62-47D0-93CE-E9C791F5FFFE}" destId="{1C90E659-19BC-4657-80AA-3DDFCA0AA518}" srcOrd="0" destOrd="0" parTransId="{992EBA80-B378-4F5C-A253-F93BD3D55712}" sibTransId="{AA96EA28-3ACA-482F-B0C3-B073824DCC8B}"/>
    <dgm:cxn modelId="{496D396A-2574-4DDF-86C1-D5A667ED65EB}" type="presOf" srcId="{8F8B8347-755E-44B7-BF1F-F23DA2A88FD2}" destId="{A8CC2C79-49C1-49D8-915F-8EACD064AA36}" srcOrd="0" destOrd="0" presId="urn:microsoft.com/office/officeart/2005/8/layout/hierarchy6"/>
    <dgm:cxn modelId="{1A7021C8-C320-4EAB-8764-8AA1609D16E4}" type="presOf" srcId="{7F77D5E1-C943-4AC9-9017-948E5E721C32}" destId="{65F0707A-D349-41E4-979C-7028A429729A}" srcOrd="0" destOrd="0" presId="urn:microsoft.com/office/officeart/2005/8/layout/hierarchy6"/>
    <dgm:cxn modelId="{C4C53CD5-DBA8-4CBA-8364-406AE16F10D5}" type="presOf" srcId="{9BCB2D9C-D60D-452E-8AF3-33638997F162}" destId="{47675AD7-05BE-4E4B-AEB4-D30313D82496}" srcOrd="0" destOrd="0" presId="urn:microsoft.com/office/officeart/2005/8/layout/hierarchy6"/>
    <dgm:cxn modelId="{881E7B83-0F9B-4424-8465-C2B9F42CE266}" type="presOf" srcId="{FDF05BD7-B174-478B-BE5A-B161D526A0E0}" destId="{BCA9725A-99FD-4B96-89D9-E15FEB425F3E}" srcOrd="0" destOrd="0" presId="urn:microsoft.com/office/officeart/2005/8/layout/hierarchy6"/>
    <dgm:cxn modelId="{C4E3866A-4BF3-4650-B45B-FEA5C08D2315}" srcId="{F0E32939-DA5D-427F-8FF8-DB3F307B63AF}" destId="{0960C4CB-EACF-428C-8782-7231CA32883C}" srcOrd="1" destOrd="0" parTransId="{7F77D5E1-C943-4AC9-9017-948E5E721C32}" sibTransId="{6D8D2C71-0CFE-402E-A57D-EE8B6F7F23B8}"/>
    <dgm:cxn modelId="{65EC4876-79D5-4A26-87EF-20DD9009185D}" type="presOf" srcId="{F0E32939-DA5D-427F-8FF8-DB3F307B63AF}" destId="{05F88EC2-7076-4751-B12E-01554A4F08E6}" srcOrd="0" destOrd="0" presId="urn:microsoft.com/office/officeart/2005/8/layout/hierarchy6"/>
    <dgm:cxn modelId="{E5F916E2-BCE8-41AE-85C2-9927A0123B7C}" srcId="{7366FD98-5540-462E-A048-4F1B71A8F8C4}" destId="{AC5B4573-8658-4965-99BF-563A733461C9}" srcOrd="0" destOrd="0" parTransId="{1E66F60E-01FE-4F75-B225-44D92E53213B}" sibTransId="{C012F790-6255-4A0C-B8C8-4CB5FB914DC8}"/>
    <dgm:cxn modelId="{B3582E47-8D91-4B03-B7C5-26762AAF7251}" srcId="{9BCB2D9C-D60D-452E-8AF3-33638997F162}" destId="{C4A3F146-7313-4733-A247-A1D784A92F2B}" srcOrd="1" destOrd="0" parTransId="{D1A523EC-F2BC-4D84-8EE0-7F595275C68E}" sibTransId="{3452081A-8B97-4E96-BA75-E85C22EAB794}"/>
    <dgm:cxn modelId="{8EFF8730-EC89-40BA-9C8D-0499067F0008}" srcId="{0960C4CB-EACF-428C-8782-7231CA32883C}" destId="{CD6E421B-E066-44C9-9C95-10BD0E123F72}" srcOrd="0" destOrd="0" parTransId="{8F8B8347-755E-44B7-BF1F-F23DA2A88FD2}" sibTransId="{7288885E-58B6-4F85-BB0E-051380200E38}"/>
    <dgm:cxn modelId="{4B0E88A7-FF55-4F5A-8AFE-37C92316A559}" type="presOf" srcId="{1C90E659-19BC-4657-80AA-3DDFCA0AA518}" destId="{6DEAD22F-3E38-4C17-B9F1-3F824E190776}" srcOrd="0" destOrd="0" presId="urn:microsoft.com/office/officeart/2005/8/layout/hierarchy6"/>
    <dgm:cxn modelId="{0B76D7D4-8434-4269-BE5A-4D86B9FCA6FA}" type="presOf" srcId="{0960C4CB-EACF-428C-8782-7231CA32883C}" destId="{DDFB75F6-CD68-4E22-9AD5-8F30D0323DC7}" srcOrd="0" destOrd="0" presId="urn:microsoft.com/office/officeart/2005/8/layout/hierarchy6"/>
    <dgm:cxn modelId="{344C482B-493D-4800-B5A9-3B71215E7A6A}" type="presOf" srcId="{DBD2C246-2B61-4A58-ABE9-4F7DAE5314B1}" destId="{C26A2CBF-98BD-4579-A699-B8CA47488CB3}" srcOrd="0" destOrd="0" presId="urn:microsoft.com/office/officeart/2005/8/layout/hierarchy6"/>
    <dgm:cxn modelId="{9C7FB0C1-FEC3-4C8A-BCEC-9E70A9FB2B89}" type="presOf" srcId="{414AE1DD-5CC2-420B-AF92-67034EF10DC1}" destId="{CE07C62D-D34F-4610-AF50-2BB001B28D3F}" srcOrd="0" destOrd="0" presId="urn:microsoft.com/office/officeart/2005/8/layout/hierarchy6"/>
    <dgm:cxn modelId="{5AA33FB9-73A7-47E6-89A3-34FC2AFB9444}" srcId="{FDF05BD7-B174-478B-BE5A-B161D526A0E0}" destId="{414AE1DD-5CC2-420B-AF92-67034EF10DC1}" srcOrd="0" destOrd="0" parTransId="{66257B22-4D0D-490D-855F-A2545D49926E}" sibTransId="{0E2D670E-B85E-4D40-9D75-115FF870B09A}"/>
    <dgm:cxn modelId="{95CC8B72-9A04-47C6-9EEE-95DD3237ED8B}" type="presOf" srcId="{C4A3F146-7313-4733-A247-A1D784A92F2B}" destId="{1E409FBB-87F3-43C4-B255-46B492C00C6F}" srcOrd="0" destOrd="0" presId="urn:microsoft.com/office/officeart/2005/8/layout/hierarchy6"/>
    <dgm:cxn modelId="{3A5D214F-5221-40DC-8227-93F8EA68741E}" type="presOf" srcId="{7366FD98-5540-462E-A048-4F1B71A8F8C4}" destId="{83783706-3F7C-424D-873E-43C3EF044197}" srcOrd="0" destOrd="0" presId="urn:microsoft.com/office/officeart/2005/8/layout/hierarchy6"/>
    <dgm:cxn modelId="{459A50F7-F256-4DD2-84C9-12FABC637496}" type="presOf" srcId="{3B95E0F0-4A62-47D0-93CE-E9C791F5FFFE}" destId="{8554CB56-0EDE-4558-9D07-6061DA567D8E}" srcOrd="0" destOrd="0" presId="urn:microsoft.com/office/officeart/2005/8/layout/hierarchy6"/>
    <dgm:cxn modelId="{4C30A61F-89AB-4998-B991-88EA92824759}" type="presOf" srcId="{AD1BAFDA-5B22-4F50-8E28-AAFBA32CC79F}" destId="{1AD728E5-ADB3-41D4-80F9-1CB874355CD5}" srcOrd="0" destOrd="0" presId="urn:microsoft.com/office/officeart/2005/8/layout/hierarchy6"/>
    <dgm:cxn modelId="{BBDBF100-6FB2-44CB-AA4C-94E00EFDF65E}" type="presOf" srcId="{F6AFB7DF-577B-4C7F-B6CF-111536C46778}" destId="{0351A10D-DD92-436B-B678-ED4DECB205D7}" srcOrd="0" destOrd="0" presId="urn:microsoft.com/office/officeart/2005/8/layout/hierarchy6"/>
    <dgm:cxn modelId="{0D544381-B924-4F6D-B542-AB7837407807}" type="presOf" srcId="{992EBA80-B378-4F5C-A253-F93BD3D55712}" destId="{89797468-DCEC-4E37-B6B3-F92B723C7467}" srcOrd="0" destOrd="0" presId="urn:microsoft.com/office/officeart/2005/8/layout/hierarchy6"/>
    <dgm:cxn modelId="{75C5AE60-4CB7-4AC3-842E-444B6BE7630F}" type="presOf" srcId="{8630C34C-FBC5-4142-A646-E89178041C7E}" destId="{B935021F-48AB-4890-A7EC-784FE30640B8}" srcOrd="0" destOrd="0" presId="urn:microsoft.com/office/officeart/2005/8/layout/hierarchy6"/>
    <dgm:cxn modelId="{9D7248AF-8CBB-4D8A-A9EE-0F51F4446E6A}" srcId="{C4A3F146-7313-4733-A247-A1D784A92F2B}" destId="{3B95E0F0-4A62-47D0-93CE-E9C791F5FFFE}" srcOrd="0" destOrd="0" parTransId="{F1951400-FB9C-402C-93F1-67F0627A7C92}" sibTransId="{29BC28E9-5AF1-4FA6-8FC1-B5BB1D56631F}"/>
    <dgm:cxn modelId="{DC612350-EEE4-4C50-8C58-20DD713381C8}" srcId="{28DC63BC-D0D1-491C-A9CE-D60B2EB59AE0}" destId="{C4D7E703-2382-4E39-8617-B369B8DC3EB8}" srcOrd="0" destOrd="0" parTransId="{C617688E-82C2-473F-878E-A2FEF46A0EF2}" sibTransId="{0708B85F-2A10-45C1-80AA-4E149E09AC9E}"/>
    <dgm:cxn modelId="{3E9BDF37-907A-4A1A-B46D-899BA74F38A3}" type="presOf" srcId="{954CFB75-0246-4B52-A848-A0865F2EEE5E}" destId="{7F0DCB6A-029E-4D3E-BC62-5AB00286577F}" srcOrd="0" destOrd="0" presId="urn:microsoft.com/office/officeart/2005/8/layout/hierarchy6"/>
    <dgm:cxn modelId="{24BEE52E-053E-415E-999E-A5578931D78A}" type="presOf" srcId="{C4D7E703-2382-4E39-8617-B369B8DC3EB8}" destId="{56886CB7-01FA-4D19-A034-243E820CC95A}" srcOrd="0" destOrd="0" presId="urn:microsoft.com/office/officeart/2005/8/layout/hierarchy6"/>
    <dgm:cxn modelId="{F56B2597-AB3B-4BBB-95FC-61121FB95BF7}" srcId="{F0E32939-DA5D-427F-8FF8-DB3F307B63AF}" destId="{954CFB75-0246-4B52-A848-A0865F2EEE5E}" srcOrd="0" destOrd="0" parTransId="{AD1BAFDA-5B22-4F50-8E28-AAFBA32CC79F}" sibTransId="{DF9F0584-FDDB-47EC-A10E-A880BF8D8EB0}"/>
    <dgm:cxn modelId="{79B21E6B-0008-463C-BFEA-98C551C82C4B}" type="presOf" srcId="{AC5B4573-8658-4965-99BF-563A733461C9}" destId="{00E3514A-36DB-42E9-A066-2E1082DA2EA7}" srcOrd="0" destOrd="0" presId="urn:microsoft.com/office/officeart/2005/8/layout/hierarchy6"/>
    <dgm:cxn modelId="{10BBCED2-3C71-45DB-88EA-957BCC41033B}" type="presParOf" srcId="{5F2B3C5B-E72E-4571-8683-B9DA7A2D7140}" destId="{F647681E-CB5F-423C-A078-00F533B964A2}" srcOrd="0" destOrd="0" presId="urn:microsoft.com/office/officeart/2005/8/layout/hierarchy6"/>
    <dgm:cxn modelId="{9051CBA6-1C85-403C-836C-4413A53719D6}" type="presParOf" srcId="{F647681E-CB5F-423C-A078-00F533B964A2}" destId="{B1C6944B-F2C6-4CEE-9050-F71CCCEEA250}" srcOrd="0" destOrd="0" presId="urn:microsoft.com/office/officeart/2005/8/layout/hierarchy6"/>
    <dgm:cxn modelId="{CBE9480F-342E-4C0B-AE4E-735E2060A6FA}" type="presParOf" srcId="{B1C6944B-F2C6-4CEE-9050-F71CCCEEA250}" destId="{F7B2DCDC-90CB-45C4-9678-B58AA66DF5F7}" srcOrd="0" destOrd="0" presId="urn:microsoft.com/office/officeart/2005/8/layout/hierarchy6"/>
    <dgm:cxn modelId="{0E9E8E96-A855-4352-A02F-6134DCF510A4}" type="presParOf" srcId="{F7B2DCDC-90CB-45C4-9678-B58AA66DF5F7}" destId="{56886CB7-01FA-4D19-A034-243E820CC95A}" srcOrd="0" destOrd="0" presId="urn:microsoft.com/office/officeart/2005/8/layout/hierarchy6"/>
    <dgm:cxn modelId="{C290852E-EB8D-4D85-94B1-2FC2643B277B}" type="presParOf" srcId="{F7B2DCDC-90CB-45C4-9678-B58AA66DF5F7}" destId="{20528C70-9D4B-4EA4-9739-675F2A103BFC}" srcOrd="1" destOrd="0" presId="urn:microsoft.com/office/officeart/2005/8/layout/hierarchy6"/>
    <dgm:cxn modelId="{8C89EC56-DDA8-4C47-8FB2-08B85CC9DEB0}" type="presParOf" srcId="{20528C70-9D4B-4EA4-9739-675F2A103BFC}" destId="{C26A2CBF-98BD-4579-A699-B8CA47488CB3}" srcOrd="0" destOrd="0" presId="urn:microsoft.com/office/officeart/2005/8/layout/hierarchy6"/>
    <dgm:cxn modelId="{D946A037-3E80-4732-B1D0-19C68E6BD6B7}" type="presParOf" srcId="{20528C70-9D4B-4EA4-9739-675F2A103BFC}" destId="{17B11ABA-0B09-4EEA-ABAE-A8E6B39D33BB}" srcOrd="1" destOrd="0" presId="urn:microsoft.com/office/officeart/2005/8/layout/hierarchy6"/>
    <dgm:cxn modelId="{9EC9E820-5576-4AC7-B91C-CD71898A4C80}" type="presParOf" srcId="{17B11ABA-0B09-4EEA-ABAE-A8E6B39D33BB}" destId="{47675AD7-05BE-4E4B-AEB4-D30313D82496}" srcOrd="0" destOrd="0" presId="urn:microsoft.com/office/officeart/2005/8/layout/hierarchy6"/>
    <dgm:cxn modelId="{86833E06-DAEE-4290-8113-532FEF879BBB}" type="presParOf" srcId="{17B11ABA-0B09-4EEA-ABAE-A8E6B39D33BB}" destId="{571036AE-C9D2-4F51-A071-3CB351A2DCB5}" srcOrd="1" destOrd="0" presId="urn:microsoft.com/office/officeart/2005/8/layout/hierarchy6"/>
    <dgm:cxn modelId="{45393D81-D606-40BC-86CB-88AA5562B30D}" type="presParOf" srcId="{571036AE-C9D2-4F51-A071-3CB351A2DCB5}" destId="{AFE0F047-FCAF-4147-AE24-B5BFC4D1BF3B}" srcOrd="0" destOrd="0" presId="urn:microsoft.com/office/officeart/2005/8/layout/hierarchy6"/>
    <dgm:cxn modelId="{05E5E55E-517E-4AF7-98A8-EA8A420C22DE}" type="presParOf" srcId="{571036AE-C9D2-4F51-A071-3CB351A2DCB5}" destId="{D05A78E5-819A-4F78-8024-577BA894FB91}" srcOrd="1" destOrd="0" presId="urn:microsoft.com/office/officeart/2005/8/layout/hierarchy6"/>
    <dgm:cxn modelId="{A0FC4A97-A927-4FB5-A871-1F323DD695A6}" type="presParOf" srcId="{D05A78E5-819A-4F78-8024-577BA894FB91}" destId="{05F88EC2-7076-4751-B12E-01554A4F08E6}" srcOrd="0" destOrd="0" presId="urn:microsoft.com/office/officeart/2005/8/layout/hierarchy6"/>
    <dgm:cxn modelId="{3F81BB83-6FAE-4E5A-88B3-3DFAE7E2967F}" type="presParOf" srcId="{D05A78E5-819A-4F78-8024-577BA894FB91}" destId="{6BC2B194-BAB9-4515-8C93-364DA77273A0}" srcOrd="1" destOrd="0" presId="urn:microsoft.com/office/officeart/2005/8/layout/hierarchy6"/>
    <dgm:cxn modelId="{8958AD31-5BBE-4692-A5A1-45335C0C284C}" type="presParOf" srcId="{6BC2B194-BAB9-4515-8C93-364DA77273A0}" destId="{1AD728E5-ADB3-41D4-80F9-1CB874355CD5}" srcOrd="0" destOrd="0" presId="urn:microsoft.com/office/officeart/2005/8/layout/hierarchy6"/>
    <dgm:cxn modelId="{3D47B40D-0019-45DF-9FED-76601A849906}" type="presParOf" srcId="{6BC2B194-BAB9-4515-8C93-364DA77273A0}" destId="{2494BA7D-A808-4E23-84B2-406C5CB25B15}" srcOrd="1" destOrd="0" presId="urn:microsoft.com/office/officeart/2005/8/layout/hierarchy6"/>
    <dgm:cxn modelId="{60992936-C3C3-4981-9F63-4CEF817F59BF}" type="presParOf" srcId="{2494BA7D-A808-4E23-84B2-406C5CB25B15}" destId="{7F0DCB6A-029E-4D3E-BC62-5AB00286577F}" srcOrd="0" destOrd="0" presId="urn:microsoft.com/office/officeart/2005/8/layout/hierarchy6"/>
    <dgm:cxn modelId="{4F17BEDE-3A55-4B91-B88B-3405991D366B}" type="presParOf" srcId="{2494BA7D-A808-4E23-84B2-406C5CB25B15}" destId="{59A22ED2-C9FD-481D-BF09-99EB4237A5F2}" srcOrd="1" destOrd="0" presId="urn:microsoft.com/office/officeart/2005/8/layout/hierarchy6"/>
    <dgm:cxn modelId="{740C1BDE-8478-452B-9702-9C596407EB25}" type="presParOf" srcId="{59A22ED2-C9FD-481D-BF09-99EB4237A5F2}" destId="{B935021F-48AB-4890-A7EC-784FE30640B8}" srcOrd="0" destOrd="0" presId="urn:microsoft.com/office/officeart/2005/8/layout/hierarchy6"/>
    <dgm:cxn modelId="{504BBA0E-75DD-4E0B-AA17-5152E09D59B4}" type="presParOf" srcId="{59A22ED2-C9FD-481D-BF09-99EB4237A5F2}" destId="{9C699CD1-66D4-4A84-8748-E8B2B3148273}" srcOrd="1" destOrd="0" presId="urn:microsoft.com/office/officeart/2005/8/layout/hierarchy6"/>
    <dgm:cxn modelId="{E1407A84-5DFF-480B-A572-787D7625D894}" type="presParOf" srcId="{9C699CD1-66D4-4A84-8748-E8B2B3148273}" destId="{BCA9725A-99FD-4B96-89D9-E15FEB425F3E}" srcOrd="0" destOrd="0" presId="urn:microsoft.com/office/officeart/2005/8/layout/hierarchy6"/>
    <dgm:cxn modelId="{A63BDDDB-C086-4A73-8D4D-94BE97D3DE69}" type="presParOf" srcId="{9C699CD1-66D4-4A84-8748-E8B2B3148273}" destId="{45AA5D17-7F14-4A41-A2AC-C1CC98EAF03A}" srcOrd="1" destOrd="0" presId="urn:microsoft.com/office/officeart/2005/8/layout/hierarchy6"/>
    <dgm:cxn modelId="{43C3ACE8-D92A-4F10-A7FC-80450BB80269}" type="presParOf" srcId="{45AA5D17-7F14-4A41-A2AC-C1CC98EAF03A}" destId="{05BF8A7A-9B61-40B2-A6A8-9F433D24AE90}" srcOrd="0" destOrd="0" presId="urn:microsoft.com/office/officeart/2005/8/layout/hierarchy6"/>
    <dgm:cxn modelId="{57FB67DF-C335-487A-ABC0-966A6102D5A4}" type="presParOf" srcId="{45AA5D17-7F14-4A41-A2AC-C1CC98EAF03A}" destId="{296CABAA-FB68-4164-8159-9A0EB31F9D9B}" srcOrd="1" destOrd="0" presId="urn:microsoft.com/office/officeart/2005/8/layout/hierarchy6"/>
    <dgm:cxn modelId="{726652C1-559A-46FC-BCCD-A6E8C449D128}" type="presParOf" srcId="{296CABAA-FB68-4164-8159-9A0EB31F9D9B}" destId="{CE07C62D-D34F-4610-AF50-2BB001B28D3F}" srcOrd="0" destOrd="0" presId="urn:microsoft.com/office/officeart/2005/8/layout/hierarchy6"/>
    <dgm:cxn modelId="{ABE13FD9-4CD8-46DE-91D1-FCB0474F763C}" type="presParOf" srcId="{296CABAA-FB68-4164-8159-9A0EB31F9D9B}" destId="{65069AD5-6453-4C2C-B3C9-F6C1A3A9A96F}" srcOrd="1" destOrd="0" presId="urn:microsoft.com/office/officeart/2005/8/layout/hierarchy6"/>
    <dgm:cxn modelId="{A99803F6-94D4-48E1-98B2-E071054D823C}" type="presParOf" srcId="{6BC2B194-BAB9-4515-8C93-364DA77273A0}" destId="{65F0707A-D349-41E4-979C-7028A429729A}" srcOrd="2" destOrd="0" presId="urn:microsoft.com/office/officeart/2005/8/layout/hierarchy6"/>
    <dgm:cxn modelId="{41AE7EE1-E5DC-4FA0-84C6-4055648CD0B3}" type="presParOf" srcId="{6BC2B194-BAB9-4515-8C93-364DA77273A0}" destId="{469F6261-D6FF-4CC0-BC07-9EB67BCDF60A}" srcOrd="3" destOrd="0" presId="urn:microsoft.com/office/officeart/2005/8/layout/hierarchy6"/>
    <dgm:cxn modelId="{A0740A98-04E0-411B-BC0E-521218FC522C}" type="presParOf" srcId="{469F6261-D6FF-4CC0-BC07-9EB67BCDF60A}" destId="{DDFB75F6-CD68-4E22-9AD5-8F30D0323DC7}" srcOrd="0" destOrd="0" presId="urn:microsoft.com/office/officeart/2005/8/layout/hierarchy6"/>
    <dgm:cxn modelId="{B1164D4B-DBDB-4DA4-BC45-53234B022EFA}" type="presParOf" srcId="{469F6261-D6FF-4CC0-BC07-9EB67BCDF60A}" destId="{D4EA57A2-3FB4-4D19-B4AA-44CAE2C04A7B}" srcOrd="1" destOrd="0" presId="urn:microsoft.com/office/officeart/2005/8/layout/hierarchy6"/>
    <dgm:cxn modelId="{FD17E2C1-251A-4B3B-ACE7-604FD0ABD3B9}" type="presParOf" srcId="{D4EA57A2-3FB4-4D19-B4AA-44CAE2C04A7B}" destId="{A8CC2C79-49C1-49D8-915F-8EACD064AA36}" srcOrd="0" destOrd="0" presId="urn:microsoft.com/office/officeart/2005/8/layout/hierarchy6"/>
    <dgm:cxn modelId="{8EDD0F32-595A-41A3-92B1-9A33D5D6A457}" type="presParOf" srcId="{D4EA57A2-3FB4-4D19-B4AA-44CAE2C04A7B}" destId="{36B8CBE8-B426-4128-8DA5-11768433D0DE}" srcOrd="1" destOrd="0" presId="urn:microsoft.com/office/officeart/2005/8/layout/hierarchy6"/>
    <dgm:cxn modelId="{0A8BFAC3-66F5-4CD4-97AB-F63BC9BFA3FC}" type="presParOf" srcId="{36B8CBE8-B426-4128-8DA5-11768433D0DE}" destId="{2092F312-2449-4CBA-B8AA-D91BDDB34B45}" srcOrd="0" destOrd="0" presId="urn:microsoft.com/office/officeart/2005/8/layout/hierarchy6"/>
    <dgm:cxn modelId="{C49F8DB3-7332-4124-A63F-85000FEE0154}" type="presParOf" srcId="{36B8CBE8-B426-4128-8DA5-11768433D0DE}" destId="{49C5D6BD-FE59-46B9-978B-13FC0592EFDE}" srcOrd="1" destOrd="0" presId="urn:microsoft.com/office/officeart/2005/8/layout/hierarchy6"/>
    <dgm:cxn modelId="{6B26FAE7-AC0F-4781-BA5B-94DC4FE8D9DC}" type="presParOf" srcId="{571036AE-C9D2-4F51-A071-3CB351A2DCB5}" destId="{D31B52D4-3035-4052-A49E-7EB1D1CD2829}" srcOrd="2" destOrd="0" presId="urn:microsoft.com/office/officeart/2005/8/layout/hierarchy6"/>
    <dgm:cxn modelId="{41CCA361-13AA-4156-99D6-4D4E83C65111}" type="presParOf" srcId="{571036AE-C9D2-4F51-A071-3CB351A2DCB5}" destId="{C8BD8BC9-541B-40A8-8428-70F7BAC11EC5}" srcOrd="3" destOrd="0" presId="urn:microsoft.com/office/officeart/2005/8/layout/hierarchy6"/>
    <dgm:cxn modelId="{8928F04D-0609-45C9-9C3E-56CB552EFBE0}" type="presParOf" srcId="{C8BD8BC9-541B-40A8-8428-70F7BAC11EC5}" destId="{1E409FBB-87F3-43C4-B255-46B492C00C6F}" srcOrd="0" destOrd="0" presId="urn:microsoft.com/office/officeart/2005/8/layout/hierarchy6"/>
    <dgm:cxn modelId="{06908F5E-4FA4-4842-9A33-20573838CE0C}" type="presParOf" srcId="{C8BD8BC9-541B-40A8-8428-70F7BAC11EC5}" destId="{A3679246-6AF8-4F18-97F4-FB2E2A44D6AB}" srcOrd="1" destOrd="0" presId="urn:microsoft.com/office/officeart/2005/8/layout/hierarchy6"/>
    <dgm:cxn modelId="{EA06FAB7-8133-4475-B689-D31577D0C8F8}" type="presParOf" srcId="{A3679246-6AF8-4F18-97F4-FB2E2A44D6AB}" destId="{8B9C1E9C-D5FA-490C-BD2D-B6607B2F1137}" srcOrd="0" destOrd="0" presId="urn:microsoft.com/office/officeart/2005/8/layout/hierarchy6"/>
    <dgm:cxn modelId="{581BDBA2-B62F-4DCC-90D6-1146A3340CA0}" type="presParOf" srcId="{A3679246-6AF8-4F18-97F4-FB2E2A44D6AB}" destId="{25563D29-D922-4A0E-8CF1-3237B7E53BE2}" srcOrd="1" destOrd="0" presId="urn:microsoft.com/office/officeart/2005/8/layout/hierarchy6"/>
    <dgm:cxn modelId="{1BB30A55-58B7-4015-817F-E21DB4FDA016}" type="presParOf" srcId="{25563D29-D922-4A0E-8CF1-3237B7E53BE2}" destId="{8554CB56-0EDE-4558-9D07-6061DA567D8E}" srcOrd="0" destOrd="0" presId="urn:microsoft.com/office/officeart/2005/8/layout/hierarchy6"/>
    <dgm:cxn modelId="{5F87AB8E-9C08-4333-A1C9-B596C22B5C22}" type="presParOf" srcId="{25563D29-D922-4A0E-8CF1-3237B7E53BE2}" destId="{A78F85DF-C39B-49E3-A2AF-B18DF9589CAF}" srcOrd="1" destOrd="0" presId="urn:microsoft.com/office/officeart/2005/8/layout/hierarchy6"/>
    <dgm:cxn modelId="{9C05C97C-837F-4D1F-8131-B82BD7DB3461}" type="presParOf" srcId="{A78F85DF-C39B-49E3-A2AF-B18DF9589CAF}" destId="{89797468-DCEC-4E37-B6B3-F92B723C7467}" srcOrd="0" destOrd="0" presId="urn:microsoft.com/office/officeart/2005/8/layout/hierarchy6"/>
    <dgm:cxn modelId="{D4F2A42A-661A-4463-A657-063746255E82}" type="presParOf" srcId="{A78F85DF-C39B-49E3-A2AF-B18DF9589CAF}" destId="{0A77105A-0416-43C1-A68A-B2BB828CB8DF}" srcOrd="1" destOrd="0" presId="urn:microsoft.com/office/officeart/2005/8/layout/hierarchy6"/>
    <dgm:cxn modelId="{936A3F59-371A-4D17-8137-61E1EA481B77}" type="presParOf" srcId="{0A77105A-0416-43C1-A68A-B2BB828CB8DF}" destId="{6DEAD22F-3E38-4C17-B9F1-3F824E190776}" srcOrd="0" destOrd="0" presId="urn:microsoft.com/office/officeart/2005/8/layout/hierarchy6"/>
    <dgm:cxn modelId="{78339223-1816-4CF0-A88D-58DE90105557}" type="presParOf" srcId="{0A77105A-0416-43C1-A68A-B2BB828CB8DF}" destId="{89764388-AE90-4EDA-A831-256A5429C820}" srcOrd="1" destOrd="0" presId="urn:microsoft.com/office/officeart/2005/8/layout/hierarchy6"/>
    <dgm:cxn modelId="{F62C7849-E923-4246-BCA6-BC83CC78BA25}" type="presParOf" srcId="{A3679246-6AF8-4F18-97F4-FB2E2A44D6AB}" destId="{0351A10D-DD92-436B-B678-ED4DECB205D7}" srcOrd="2" destOrd="0" presId="urn:microsoft.com/office/officeart/2005/8/layout/hierarchy6"/>
    <dgm:cxn modelId="{4A482FA1-9AD8-4DF7-89C0-BB329D9B978D}" type="presParOf" srcId="{A3679246-6AF8-4F18-97F4-FB2E2A44D6AB}" destId="{C6C547E1-07FE-4385-93C9-494D6503162F}" srcOrd="3" destOrd="0" presId="urn:microsoft.com/office/officeart/2005/8/layout/hierarchy6"/>
    <dgm:cxn modelId="{A1FBE409-AAFA-4EE8-84B5-18ACEF8D26BA}" type="presParOf" srcId="{C6C547E1-07FE-4385-93C9-494D6503162F}" destId="{83783706-3F7C-424D-873E-43C3EF044197}" srcOrd="0" destOrd="0" presId="urn:microsoft.com/office/officeart/2005/8/layout/hierarchy6"/>
    <dgm:cxn modelId="{3D89DDEC-1A43-4EF2-9C7D-67A83345F536}" type="presParOf" srcId="{C6C547E1-07FE-4385-93C9-494D6503162F}" destId="{E482164C-CF0E-4391-833F-E8A2E5BB6B43}" srcOrd="1" destOrd="0" presId="urn:microsoft.com/office/officeart/2005/8/layout/hierarchy6"/>
    <dgm:cxn modelId="{16659D96-7E18-4326-B9F9-A0A80F7EE32F}" type="presParOf" srcId="{E482164C-CF0E-4391-833F-E8A2E5BB6B43}" destId="{B5BDD1C9-878D-4E80-8935-F3B86FD44320}" srcOrd="0" destOrd="0" presId="urn:microsoft.com/office/officeart/2005/8/layout/hierarchy6"/>
    <dgm:cxn modelId="{D4E96F92-E356-4F87-B0E9-6B034DAC54F7}" type="presParOf" srcId="{E482164C-CF0E-4391-833F-E8A2E5BB6B43}" destId="{249CFA5A-411A-4E82-AF37-145E50BB78AE}" srcOrd="1" destOrd="0" presId="urn:microsoft.com/office/officeart/2005/8/layout/hierarchy6"/>
    <dgm:cxn modelId="{1DE23E23-3140-4910-88D4-62C029EC2834}" type="presParOf" srcId="{249CFA5A-411A-4E82-AF37-145E50BB78AE}" destId="{00E3514A-36DB-42E9-A066-2E1082DA2EA7}" srcOrd="0" destOrd="0" presId="urn:microsoft.com/office/officeart/2005/8/layout/hierarchy6"/>
    <dgm:cxn modelId="{EEA4BC00-3826-4182-914B-1686BD952D94}" type="presParOf" srcId="{249CFA5A-411A-4E82-AF37-145E50BB78AE}" destId="{91417D31-2B3E-4461-8404-1FDF6E48A94F}" srcOrd="1" destOrd="0" presId="urn:microsoft.com/office/officeart/2005/8/layout/hierarchy6"/>
    <dgm:cxn modelId="{4B002639-2866-4892-BDC2-D3FFE5E6588D}" type="presParOf" srcId="{5F2B3C5B-E72E-4571-8683-B9DA7A2D7140}" destId="{3632D5D1-B3BF-43B0-BEE5-ACAB7375D7EF}" srcOrd="1" destOrd="0" presId="urn:microsoft.com/office/officeart/2005/8/layout/hierarchy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DC63BC-D0D1-491C-A9CE-D60B2EB59AE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D7E703-2382-4E39-8617-B369B8DC3EB8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РОСЛИННІСТЬ УКРАЇНИ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C617688E-82C2-473F-878E-A2FEF46A0EF2}" type="parTrans" cxnId="{DC612350-EEE4-4C50-8C58-20DD713381C8}">
      <dgm:prSet/>
      <dgm:spPr/>
      <dgm:t>
        <a:bodyPr/>
        <a:lstStyle/>
        <a:p>
          <a:endParaRPr lang="ru-RU"/>
        </a:p>
      </dgm:t>
    </dgm:pt>
    <dgm:pt modelId="{0708B85F-2A10-45C1-80AA-4E149E09AC9E}" type="sibTrans" cxnId="{DC612350-EEE4-4C50-8C58-20DD713381C8}">
      <dgm:prSet/>
      <dgm:spPr/>
      <dgm:t>
        <a:bodyPr/>
        <a:lstStyle/>
        <a:p>
          <a:endParaRPr lang="ru-RU"/>
        </a:p>
      </dgm:t>
    </dgm:pt>
    <dgm:pt modelId="{9BCB2D9C-D60D-452E-8AF3-33638997F162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Основні типи рослинності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DBD2C246-2B61-4A58-ABE9-4F7DAE5314B1}" type="parTrans" cxnId="{925845C9-4C0A-4163-A2A1-8AC0881566C4}">
      <dgm:prSet/>
      <dgm:spPr/>
      <dgm:t>
        <a:bodyPr/>
        <a:lstStyle/>
        <a:p>
          <a:endParaRPr lang="ru-RU"/>
        </a:p>
      </dgm:t>
    </dgm:pt>
    <dgm:pt modelId="{1126FC49-115B-490A-9B20-E9C3BDC259AD}" type="sibTrans" cxnId="{925845C9-4C0A-4163-A2A1-8AC0881566C4}">
      <dgm:prSet/>
      <dgm:spPr/>
      <dgm:t>
        <a:bodyPr/>
        <a:lstStyle/>
        <a:p>
          <a:endParaRPr lang="ru-RU"/>
        </a:p>
      </dgm:t>
    </dgm:pt>
    <dgm:pt modelId="{F0E32939-DA5D-427F-8FF8-DB3F307B63AF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Зональні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8C239B4-C62B-4CCE-8E6D-981E2D646291}" type="parTrans" cxnId="{02BFA227-E111-4A80-B125-2E008BB6166A}">
      <dgm:prSet/>
      <dgm:spPr/>
      <dgm:t>
        <a:bodyPr/>
        <a:lstStyle/>
        <a:p>
          <a:endParaRPr lang="ru-RU"/>
        </a:p>
      </dgm:t>
    </dgm:pt>
    <dgm:pt modelId="{08C920C2-3D84-4C62-95AC-03BBFE26E681}" type="sibTrans" cxnId="{02BFA227-E111-4A80-B125-2E008BB6166A}">
      <dgm:prSet/>
      <dgm:spPr/>
      <dgm:t>
        <a:bodyPr/>
        <a:lstStyle/>
        <a:p>
          <a:endParaRPr lang="ru-RU"/>
        </a:p>
      </dgm:t>
    </dgm:pt>
    <dgm:pt modelId="{C4A3F146-7313-4733-A247-A1D784A92F2B}">
      <dgm:prSet phldrT="[Текст]"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Азональн</a:t>
          </a:r>
          <a:r>
            <a:rPr lang="uk-UA" sz="600" dirty="0"/>
            <a:t>і</a:t>
          </a:r>
          <a:endParaRPr lang="ru-RU" sz="600" dirty="0"/>
        </a:p>
      </dgm:t>
    </dgm:pt>
    <dgm:pt modelId="{D1A523EC-F2BC-4D84-8EE0-7F595275C68E}" type="parTrans" cxnId="{B3582E47-8D91-4B03-B7C5-26762AAF7251}">
      <dgm:prSet/>
      <dgm:spPr/>
      <dgm:t>
        <a:bodyPr/>
        <a:lstStyle/>
        <a:p>
          <a:endParaRPr lang="ru-RU"/>
        </a:p>
      </dgm:t>
    </dgm:pt>
    <dgm:pt modelId="{3452081A-8B97-4E96-BA75-E85C22EAB794}" type="sibTrans" cxnId="{B3582E47-8D91-4B03-B7C5-26762AAF7251}">
      <dgm:prSet/>
      <dgm:spPr/>
      <dgm:t>
        <a:bodyPr/>
        <a:lstStyle/>
        <a:p>
          <a:endParaRPr lang="ru-RU"/>
        </a:p>
      </dgm:t>
    </dgm:pt>
    <dgm:pt modelId="{954CFB75-0246-4B52-A848-A0865F2EEE5E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Ліси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AD1BAFDA-5B22-4F50-8E28-AAFBA32CC79F}" type="parTrans" cxnId="{F56B2597-AB3B-4BBB-95FC-61121FB95BF7}">
      <dgm:prSet/>
      <dgm:spPr/>
      <dgm:t>
        <a:bodyPr/>
        <a:lstStyle/>
        <a:p>
          <a:endParaRPr lang="ru-RU"/>
        </a:p>
      </dgm:t>
    </dgm:pt>
    <dgm:pt modelId="{DF9F0584-FDDB-47EC-A10E-A880BF8D8EB0}" type="sibTrans" cxnId="{F56B2597-AB3B-4BBB-95FC-61121FB95BF7}">
      <dgm:prSet/>
      <dgm:spPr/>
      <dgm:t>
        <a:bodyPr/>
        <a:lstStyle/>
        <a:p>
          <a:endParaRPr lang="ru-RU"/>
        </a:p>
      </dgm:t>
    </dgm:pt>
    <dgm:pt modelId="{0960C4CB-EACF-428C-8782-7231CA32883C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Степи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7F77D5E1-C943-4AC9-9017-948E5E721C32}" type="parTrans" cxnId="{C4E3866A-4BF3-4650-B45B-FEA5C08D2315}">
      <dgm:prSet/>
      <dgm:spPr/>
      <dgm:t>
        <a:bodyPr/>
        <a:lstStyle/>
        <a:p>
          <a:endParaRPr lang="ru-RU"/>
        </a:p>
      </dgm:t>
    </dgm:pt>
    <dgm:pt modelId="{6D8D2C71-0CFE-402E-A57D-EE8B6F7F23B8}" type="sibTrans" cxnId="{C4E3866A-4BF3-4650-B45B-FEA5C08D2315}">
      <dgm:prSet/>
      <dgm:spPr/>
      <dgm:t>
        <a:bodyPr/>
        <a:lstStyle/>
        <a:p>
          <a:endParaRPr lang="ru-RU"/>
        </a:p>
      </dgm:t>
    </dgm:pt>
    <dgm:pt modelId="{3B95E0F0-4A62-47D0-93CE-E9C791F5FFFE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Луки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1951400-FB9C-402C-93F1-67F0627A7C92}" type="parTrans" cxnId="{9D7248AF-8CBB-4D8A-A9EE-0F51F4446E6A}">
      <dgm:prSet/>
      <dgm:spPr/>
      <dgm:t>
        <a:bodyPr/>
        <a:lstStyle/>
        <a:p>
          <a:endParaRPr lang="ru-RU"/>
        </a:p>
      </dgm:t>
    </dgm:pt>
    <dgm:pt modelId="{29BC28E9-5AF1-4FA6-8FC1-B5BB1D56631F}" type="sibTrans" cxnId="{9D7248AF-8CBB-4D8A-A9EE-0F51F4446E6A}">
      <dgm:prSet/>
      <dgm:spPr/>
      <dgm:t>
        <a:bodyPr/>
        <a:lstStyle/>
        <a:p>
          <a:endParaRPr lang="ru-RU"/>
        </a:p>
      </dgm:t>
    </dgm:pt>
    <dgm:pt modelId="{7366FD98-5540-462E-A048-4F1B71A8F8C4}">
      <dgm:prSet custT="1"/>
      <dgm:spPr/>
      <dgm:t>
        <a:bodyPr/>
        <a:lstStyle/>
        <a:p>
          <a:r>
            <a:rPr lang="uk-UA" sz="1050" dirty="0">
              <a:latin typeface="Times New Roman" pitchFamily="18" charset="0"/>
              <a:cs typeface="Times New Roman" pitchFamily="18" charset="0"/>
            </a:rPr>
            <a:t>Болота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6AFB7DF-577B-4C7F-B6CF-111536C46778}" type="parTrans" cxnId="{90EFAF30-36B6-47CE-823D-842D10E0452F}">
      <dgm:prSet/>
      <dgm:spPr/>
      <dgm:t>
        <a:bodyPr/>
        <a:lstStyle/>
        <a:p>
          <a:endParaRPr lang="ru-RU"/>
        </a:p>
      </dgm:t>
    </dgm:pt>
    <dgm:pt modelId="{62034E45-6B2F-4981-85D5-C0488215F6C8}" type="sibTrans" cxnId="{90EFAF30-36B6-47CE-823D-842D10E0452F}">
      <dgm:prSet/>
      <dgm:spPr/>
      <dgm:t>
        <a:bodyPr/>
        <a:lstStyle/>
        <a:p>
          <a:endParaRPr lang="ru-RU"/>
        </a:p>
      </dgm:t>
    </dgm:pt>
    <dgm:pt modelId="{FDF05BD7-B174-478B-BE5A-B161D526A0E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Лісистість України ≈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14%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_______________________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 pitchFamily="18" charset="0"/>
              <a:cs typeface="Times New Roman" pitchFamily="18" charset="0"/>
            </a:rPr>
            <a:t>Східні Карпати - 40 %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Кримські гори</a:t>
          </a:r>
          <a:r>
            <a:rPr lang="en-US" sz="1050" dirty="0">
              <a:latin typeface="Times New Roman"/>
              <a:cs typeface="Times New Roman"/>
            </a:rPr>
            <a:t> </a:t>
          </a:r>
          <a:r>
            <a:rPr lang="uk-UA" sz="1050" dirty="0">
              <a:latin typeface="Times New Roman"/>
              <a:cs typeface="Times New Roman"/>
            </a:rPr>
            <a:t>- 36%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Полісся - 25 %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Лісостеп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uk-UA" sz="1050" dirty="0">
              <a:latin typeface="Times New Roman"/>
              <a:cs typeface="Times New Roman"/>
            </a:rPr>
            <a:t>Степ              дуже мало</a:t>
          </a:r>
          <a:endParaRPr lang="ru-RU" sz="600" dirty="0"/>
        </a:p>
      </dgm:t>
    </dgm:pt>
    <dgm:pt modelId="{8630C34C-FBC5-4142-A646-E89178041C7E}" type="parTrans" cxnId="{C1971F19-5366-4198-B142-C79002716E30}">
      <dgm:prSet/>
      <dgm:spPr/>
      <dgm:t>
        <a:bodyPr/>
        <a:lstStyle/>
        <a:p>
          <a:endParaRPr lang="ru-RU"/>
        </a:p>
      </dgm:t>
    </dgm:pt>
    <dgm:pt modelId="{4566E0E3-D8FB-41D2-9F37-42F3FA25AE4D}" type="sibTrans" cxnId="{C1971F19-5366-4198-B142-C79002716E30}">
      <dgm:prSet/>
      <dgm:spPr/>
      <dgm:t>
        <a:bodyPr/>
        <a:lstStyle/>
        <a:p>
          <a:endParaRPr lang="ru-RU"/>
        </a:p>
      </dgm:t>
    </dgm:pt>
    <dgm:pt modelId="{414AE1DD-5CC2-420B-AF92-67034EF10DC1}">
      <dgm:prSet custT="1"/>
      <dgm:spPr/>
      <dgm:t>
        <a:bodyPr/>
        <a:lstStyle/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РІЗНОВИДИ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Бір (із сосни) - 15 %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Субір (сосна і дуб) - 25 %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Діброви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Груди (граб і дуб)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Бучина (з бука)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Рамені (з ялини)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Смерекові ліси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66257B22-4D0D-490D-855F-A2545D49926E}" type="parTrans" cxnId="{5AA33FB9-73A7-47E6-89A3-34FC2AFB9444}">
      <dgm:prSet/>
      <dgm:spPr/>
      <dgm:t>
        <a:bodyPr/>
        <a:lstStyle/>
        <a:p>
          <a:endParaRPr lang="ru-RU"/>
        </a:p>
      </dgm:t>
    </dgm:pt>
    <dgm:pt modelId="{0E2D670E-B85E-4D40-9D75-115FF870B09A}" type="sibTrans" cxnId="{5AA33FB9-73A7-47E6-89A3-34FC2AFB9444}">
      <dgm:prSet/>
      <dgm:spPr/>
      <dgm:t>
        <a:bodyPr/>
        <a:lstStyle/>
        <a:p>
          <a:endParaRPr lang="ru-RU"/>
        </a:p>
      </dgm:t>
    </dgm:pt>
    <dgm:pt modelId="{CD6E421B-E066-44C9-9C95-10BD0E123F72}">
      <dgm:prSet custT="1"/>
      <dgm:spPr/>
      <dgm:t>
        <a:bodyPr/>
        <a:lstStyle/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РІЗНОВИДИ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Лучні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Михайлівська цілина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(філія Українського 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степового заповідника)</a:t>
          </a:r>
        </a:p>
        <a:p>
          <a:pPr algn="l"/>
          <a:r>
            <a:rPr lang="uk-UA" sz="1050" b="1" dirty="0" smtClean="0">
              <a:latin typeface="Times New Roman" pitchFamily="18" charset="0"/>
              <a:cs typeface="Times New Roman" pitchFamily="18" charset="0"/>
            </a:rPr>
            <a:t>Типові 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(ковила + типчак </a:t>
          </a:r>
          <a:r>
            <a:rPr lang="uk-UA" sz="1050" dirty="0" err="1" smtClean="0">
              <a:latin typeface="Times New Roman" pitchFamily="18" charset="0"/>
              <a:cs typeface="Times New Roman" pitchFamily="18" charset="0"/>
            </a:rPr>
            <a:t>+різнотрав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 smtClean="0">
              <a:latin typeface="Times New Roman" pitchFamily="18" charset="0"/>
              <a:cs typeface="Times New Roman" pitchFamily="18" charset="0"/>
            </a:rPr>
            <a:t>Заповідник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Асканія-Нова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"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Пустельні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полино-злакові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Чорноморський заповідник</a:t>
          </a:r>
        </a:p>
        <a:p>
          <a:pPr algn="l"/>
          <a:r>
            <a:rPr lang="uk-UA" sz="1050" b="1" dirty="0">
              <a:latin typeface="Times New Roman" pitchFamily="18" charset="0"/>
              <a:cs typeface="Times New Roman" pitchFamily="18" charset="0"/>
            </a:rPr>
            <a:t>Чагарникові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(ковила + акація)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Луганський заповідник</a:t>
          </a:r>
        </a:p>
        <a:p>
          <a:pPr algn="l"/>
          <a:r>
            <a:rPr lang="uk-UA" sz="1050" b="1" dirty="0" err="1">
              <a:latin typeface="Times New Roman" pitchFamily="18" charset="0"/>
              <a:cs typeface="Times New Roman" pitchFamily="18" charset="0"/>
            </a:rPr>
            <a:t>Напівсаванні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 (ковила + 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субтропічне </a:t>
          </a:r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я)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8F8B8347-755E-44B7-BF1F-F23DA2A88FD2}" type="parTrans" cxnId="{8EFF8730-EC89-40BA-9C8D-0499067F0008}">
      <dgm:prSet/>
      <dgm:spPr/>
      <dgm:t>
        <a:bodyPr/>
        <a:lstStyle/>
        <a:p>
          <a:endParaRPr lang="ru-RU"/>
        </a:p>
      </dgm:t>
    </dgm:pt>
    <dgm:pt modelId="{7288885E-58B6-4F85-BB0E-051380200E38}" type="sibTrans" cxnId="{8EFF8730-EC89-40BA-9C8D-0499067F0008}">
      <dgm:prSet/>
      <dgm:spPr/>
      <dgm:t>
        <a:bodyPr/>
        <a:lstStyle/>
        <a:p>
          <a:endParaRPr lang="ru-RU"/>
        </a:p>
      </dgm:t>
    </dgm:pt>
    <dgm:pt modelId="{1C90E659-19BC-4657-80AA-3DDFCA0AA518}">
      <dgm:prSet custT="1"/>
      <dgm:spPr/>
      <dgm:t>
        <a:bodyPr/>
        <a:lstStyle/>
        <a:p>
          <a:pPr algn="ctr"/>
          <a:r>
            <a:rPr lang="uk-UA" sz="1100" b="1" dirty="0">
              <a:latin typeface="Times New Roman" pitchFamily="18" charset="0"/>
              <a:cs typeface="Times New Roman" pitchFamily="18" charset="0"/>
            </a:rPr>
            <a:t>Рівнинні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заплавні</a:t>
          </a:r>
        </a:p>
        <a:p>
          <a:pPr algn="ctr"/>
          <a:r>
            <a:rPr lang="uk-UA" sz="1050" dirty="0" err="1">
              <a:latin typeface="Times New Roman" pitchFamily="18" charset="0"/>
              <a:cs typeface="Times New Roman" pitchFamily="18" charset="0"/>
            </a:rPr>
            <a:t>суходольні</a:t>
          </a:r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низинні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злаки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конюшина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осока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щавель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волошка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кульбаба</a:t>
          </a:r>
        </a:p>
        <a:p>
          <a:pPr algn="ctr"/>
          <a:r>
            <a:rPr lang="uk-UA" sz="1100" b="1" dirty="0">
              <a:latin typeface="Times New Roman" pitchFamily="18" charset="0"/>
              <a:cs typeface="Times New Roman" pitchFamily="18" charset="0"/>
            </a:rPr>
            <a:t>Гірські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полонини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яйли</a:t>
          </a:r>
        </a:p>
        <a:p>
          <a:pPr algn="l"/>
          <a:r>
            <a:rPr lang="uk-UA" sz="1050" dirty="0" err="1">
              <a:latin typeface="Times New Roman" pitchFamily="18" charset="0"/>
              <a:cs typeface="Times New Roman" pitchFamily="18" charset="0"/>
            </a:rPr>
            <a:t>різнотрав</a:t>
          </a:r>
          <a:r>
            <a:rPr lang="en-US" sz="1050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dirty="0">
              <a:latin typeface="Times New Roman" pitchFamily="18" charset="0"/>
              <a:cs typeface="Times New Roman" pitchFamily="18" charset="0"/>
            </a:rPr>
            <a:t>я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лишайники </a:t>
          </a:r>
        </a:p>
        <a:p>
          <a:pPr algn="ctr"/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992EBA80-B378-4F5C-A253-F93BD3D55712}" type="parTrans" cxnId="{53400666-9745-4263-BA95-AB93C9D097BE}">
      <dgm:prSet/>
      <dgm:spPr/>
      <dgm:t>
        <a:bodyPr/>
        <a:lstStyle/>
        <a:p>
          <a:endParaRPr lang="ru-RU"/>
        </a:p>
      </dgm:t>
    </dgm:pt>
    <dgm:pt modelId="{AA96EA28-3ACA-482F-B0C3-B073824DCC8B}" type="sibTrans" cxnId="{53400666-9745-4263-BA95-AB93C9D097BE}">
      <dgm:prSet/>
      <dgm:spPr/>
      <dgm:t>
        <a:bodyPr/>
        <a:lstStyle/>
        <a:p>
          <a:endParaRPr lang="ru-RU"/>
        </a:p>
      </dgm:t>
    </dgm:pt>
    <dgm:pt modelId="{AC5B4573-8658-4965-99BF-563A733461C9}">
      <dgm:prSet custT="1"/>
      <dgm:spPr/>
      <dgm:t>
        <a:bodyPr/>
        <a:lstStyle/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Мохові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мохи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журавлина</a:t>
          </a:r>
        </a:p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Трав</a:t>
          </a:r>
          <a:r>
            <a:rPr lang="en-US" sz="1050" b="1" dirty="0">
              <a:latin typeface="Times New Roman" pitchFamily="18" charset="0"/>
              <a:cs typeface="Times New Roman" pitchFamily="18" charset="0"/>
            </a:rPr>
            <a:t>'</a:t>
          </a:r>
          <a:r>
            <a:rPr lang="uk-UA" sz="1050" b="1" dirty="0" err="1">
              <a:latin typeface="Times New Roman" pitchFamily="18" charset="0"/>
              <a:cs typeface="Times New Roman" pitchFamily="18" charset="0"/>
            </a:rPr>
            <a:t>яні</a:t>
          </a:r>
          <a:endParaRPr lang="uk-UA" sz="1050" b="1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Лісостеп</a:t>
          </a:r>
        </a:p>
        <a:p>
          <a:pPr algn="ctr"/>
          <a:endParaRPr lang="uk-UA" sz="105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050" b="1" dirty="0">
              <a:latin typeface="Times New Roman" pitchFamily="18" charset="0"/>
              <a:cs typeface="Times New Roman" pitchFamily="18" charset="0"/>
            </a:rPr>
            <a:t>Деревні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Полісся</a:t>
          </a:r>
        </a:p>
        <a:p>
          <a:pPr algn="ctr"/>
          <a:r>
            <a:rPr lang="uk-UA" sz="1050" dirty="0">
              <a:latin typeface="Times New Roman" pitchFamily="18" charset="0"/>
              <a:cs typeface="Times New Roman" pitchFamily="18" charset="0"/>
            </a:rPr>
            <a:t>Заплави річок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березняки</a:t>
          </a:r>
        </a:p>
        <a:p>
          <a:pPr algn="l"/>
          <a:r>
            <a:rPr lang="uk-UA" sz="1050" dirty="0">
              <a:latin typeface="Times New Roman" pitchFamily="18" charset="0"/>
              <a:cs typeface="Times New Roman" pitchFamily="18" charset="0"/>
            </a:rPr>
            <a:t>вільшина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1E66F60E-01FE-4F75-B225-44D92E53213B}" type="parTrans" cxnId="{E5F916E2-BCE8-41AE-85C2-9927A0123B7C}">
      <dgm:prSet/>
      <dgm:spPr/>
      <dgm:t>
        <a:bodyPr/>
        <a:lstStyle/>
        <a:p>
          <a:endParaRPr lang="ru-RU"/>
        </a:p>
      </dgm:t>
    </dgm:pt>
    <dgm:pt modelId="{C012F790-6255-4A0C-B8C8-4CB5FB914DC8}" type="sibTrans" cxnId="{E5F916E2-BCE8-41AE-85C2-9927A0123B7C}">
      <dgm:prSet/>
      <dgm:spPr/>
      <dgm:t>
        <a:bodyPr/>
        <a:lstStyle/>
        <a:p>
          <a:endParaRPr lang="ru-RU"/>
        </a:p>
      </dgm:t>
    </dgm:pt>
    <dgm:pt modelId="{5F2B3C5B-E72E-4571-8683-B9DA7A2D7140}" type="pres">
      <dgm:prSet presAssocID="{28DC63BC-D0D1-491C-A9CE-D60B2EB59AE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7681E-CB5F-423C-A078-00F533B964A2}" type="pres">
      <dgm:prSet presAssocID="{28DC63BC-D0D1-491C-A9CE-D60B2EB59AE0}" presName="hierFlow" presStyleCnt="0"/>
      <dgm:spPr/>
    </dgm:pt>
    <dgm:pt modelId="{B1C6944B-F2C6-4CEE-9050-F71CCCEEA250}" type="pres">
      <dgm:prSet presAssocID="{28DC63BC-D0D1-491C-A9CE-D60B2EB59AE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7B2DCDC-90CB-45C4-9678-B58AA66DF5F7}" type="pres">
      <dgm:prSet presAssocID="{C4D7E703-2382-4E39-8617-B369B8DC3EB8}" presName="Name14" presStyleCnt="0"/>
      <dgm:spPr/>
    </dgm:pt>
    <dgm:pt modelId="{56886CB7-01FA-4D19-A034-243E820CC95A}" type="pres">
      <dgm:prSet presAssocID="{C4D7E703-2382-4E39-8617-B369B8DC3EB8}" presName="level1Shape" presStyleLbl="node0" presStyleIdx="0" presStyleCnt="1" custScaleX="271891" custScaleY="85165" custLinFactNeighborX="2968" custLinFactNeighborY="-9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28C70-9D4B-4EA4-9739-675F2A103BFC}" type="pres">
      <dgm:prSet presAssocID="{C4D7E703-2382-4E39-8617-B369B8DC3EB8}" presName="hierChild2" presStyleCnt="0"/>
      <dgm:spPr/>
    </dgm:pt>
    <dgm:pt modelId="{C26A2CBF-98BD-4579-A699-B8CA47488CB3}" type="pres">
      <dgm:prSet presAssocID="{DBD2C246-2B61-4A58-ABE9-4F7DAE5314B1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7B11ABA-0B09-4EEA-ABAE-A8E6B39D33BB}" type="pres">
      <dgm:prSet presAssocID="{9BCB2D9C-D60D-452E-8AF3-33638997F162}" presName="Name21" presStyleCnt="0"/>
      <dgm:spPr/>
    </dgm:pt>
    <dgm:pt modelId="{47675AD7-05BE-4E4B-AEB4-D30313D82496}" type="pres">
      <dgm:prSet presAssocID="{9BCB2D9C-D60D-452E-8AF3-33638997F162}" presName="level2Shape" presStyleLbl="node2" presStyleIdx="0" presStyleCnt="1" custAng="0" custFlipVert="0" custScaleX="595149" custScaleY="53739" custLinFactNeighborX="2456" custLinFactNeighborY="-25651"/>
      <dgm:spPr/>
      <dgm:t>
        <a:bodyPr/>
        <a:lstStyle/>
        <a:p>
          <a:endParaRPr lang="ru-RU"/>
        </a:p>
      </dgm:t>
    </dgm:pt>
    <dgm:pt modelId="{571036AE-C9D2-4F51-A071-3CB351A2DCB5}" type="pres">
      <dgm:prSet presAssocID="{9BCB2D9C-D60D-452E-8AF3-33638997F162}" presName="hierChild3" presStyleCnt="0"/>
      <dgm:spPr/>
    </dgm:pt>
    <dgm:pt modelId="{AFE0F047-FCAF-4147-AE24-B5BFC4D1BF3B}" type="pres">
      <dgm:prSet presAssocID="{F8C239B4-C62B-4CCE-8E6D-981E2D646291}" presName="Name19" presStyleLbl="parChTrans1D3" presStyleIdx="0" presStyleCnt="2"/>
      <dgm:spPr/>
      <dgm:t>
        <a:bodyPr/>
        <a:lstStyle/>
        <a:p>
          <a:endParaRPr lang="ru-RU"/>
        </a:p>
      </dgm:t>
    </dgm:pt>
    <dgm:pt modelId="{D05A78E5-819A-4F78-8024-577BA894FB91}" type="pres">
      <dgm:prSet presAssocID="{F0E32939-DA5D-427F-8FF8-DB3F307B63AF}" presName="Name21" presStyleCnt="0"/>
      <dgm:spPr/>
    </dgm:pt>
    <dgm:pt modelId="{05F88EC2-7076-4751-B12E-01554A4F08E6}" type="pres">
      <dgm:prSet presAssocID="{F0E32939-DA5D-427F-8FF8-DB3F307B63AF}" presName="level2Shape" presStyleLbl="node3" presStyleIdx="0" presStyleCnt="2" custAng="0" custScaleX="214996" custScaleY="46942" custLinFactNeighborX="-74820" custLinFactNeighborY="-31441"/>
      <dgm:spPr/>
      <dgm:t>
        <a:bodyPr/>
        <a:lstStyle/>
        <a:p>
          <a:endParaRPr lang="ru-RU"/>
        </a:p>
      </dgm:t>
    </dgm:pt>
    <dgm:pt modelId="{6BC2B194-BAB9-4515-8C93-364DA77273A0}" type="pres">
      <dgm:prSet presAssocID="{F0E32939-DA5D-427F-8FF8-DB3F307B63AF}" presName="hierChild3" presStyleCnt="0"/>
      <dgm:spPr/>
    </dgm:pt>
    <dgm:pt modelId="{1AD728E5-ADB3-41D4-80F9-1CB874355CD5}" type="pres">
      <dgm:prSet presAssocID="{AD1BAFDA-5B22-4F50-8E28-AAFBA32CC79F}" presName="Name19" presStyleLbl="parChTrans1D4" presStyleIdx="0" presStyleCnt="9"/>
      <dgm:spPr/>
      <dgm:t>
        <a:bodyPr/>
        <a:lstStyle/>
        <a:p>
          <a:endParaRPr lang="ru-RU"/>
        </a:p>
      </dgm:t>
    </dgm:pt>
    <dgm:pt modelId="{2494BA7D-A808-4E23-84B2-406C5CB25B15}" type="pres">
      <dgm:prSet presAssocID="{954CFB75-0246-4B52-A848-A0865F2EEE5E}" presName="Name21" presStyleCnt="0"/>
      <dgm:spPr/>
    </dgm:pt>
    <dgm:pt modelId="{7F0DCB6A-029E-4D3E-BC62-5AB00286577F}" type="pres">
      <dgm:prSet presAssocID="{954CFB75-0246-4B52-A848-A0865F2EEE5E}" presName="level2Shape" presStyleLbl="node4" presStyleIdx="0" presStyleCnt="9" custScaleX="194615" custScaleY="47897" custLinFactX="-100000" custLinFactNeighborX="-114814" custLinFactNeighborY="-44816"/>
      <dgm:spPr/>
      <dgm:t>
        <a:bodyPr/>
        <a:lstStyle/>
        <a:p>
          <a:endParaRPr lang="ru-RU"/>
        </a:p>
      </dgm:t>
    </dgm:pt>
    <dgm:pt modelId="{59A22ED2-C9FD-481D-BF09-99EB4237A5F2}" type="pres">
      <dgm:prSet presAssocID="{954CFB75-0246-4B52-A848-A0865F2EEE5E}" presName="hierChild3" presStyleCnt="0"/>
      <dgm:spPr/>
    </dgm:pt>
    <dgm:pt modelId="{B935021F-48AB-4890-A7EC-784FE30640B8}" type="pres">
      <dgm:prSet presAssocID="{8630C34C-FBC5-4142-A646-E89178041C7E}" presName="Name19" presStyleLbl="parChTrans1D4" presStyleIdx="1" presStyleCnt="9"/>
      <dgm:spPr/>
      <dgm:t>
        <a:bodyPr/>
        <a:lstStyle/>
        <a:p>
          <a:endParaRPr lang="ru-RU"/>
        </a:p>
      </dgm:t>
    </dgm:pt>
    <dgm:pt modelId="{9C699CD1-66D4-4A84-8748-E8B2B3148273}" type="pres">
      <dgm:prSet presAssocID="{FDF05BD7-B174-478B-BE5A-B161D526A0E0}" presName="Name21" presStyleCnt="0"/>
      <dgm:spPr/>
    </dgm:pt>
    <dgm:pt modelId="{BCA9725A-99FD-4B96-89D9-E15FEB425F3E}" type="pres">
      <dgm:prSet presAssocID="{FDF05BD7-B174-478B-BE5A-B161D526A0E0}" presName="level2Shape" presStyleLbl="node4" presStyleIdx="1" presStyleCnt="9" custScaleX="195599" custScaleY="211054" custLinFactX="-100000" custLinFactNeighborX="-116324" custLinFactNeighborY="-60974"/>
      <dgm:spPr/>
      <dgm:t>
        <a:bodyPr/>
        <a:lstStyle/>
        <a:p>
          <a:endParaRPr lang="ru-RU"/>
        </a:p>
      </dgm:t>
    </dgm:pt>
    <dgm:pt modelId="{45AA5D17-7F14-4A41-A2AC-C1CC98EAF03A}" type="pres">
      <dgm:prSet presAssocID="{FDF05BD7-B174-478B-BE5A-B161D526A0E0}" presName="hierChild3" presStyleCnt="0"/>
      <dgm:spPr/>
    </dgm:pt>
    <dgm:pt modelId="{05BF8A7A-9B61-40B2-A6A8-9F433D24AE90}" type="pres">
      <dgm:prSet presAssocID="{66257B22-4D0D-490D-855F-A2545D49926E}" presName="Name19" presStyleLbl="parChTrans1D4" presStyleIdx="2" presStyleCnt="9"/>
      <dgm:spPr/>
      <dgm:t>
        <a:bodyPr/>
        <a:lstStyle/>
        <a:p>
          <a:endParaRPr lang="ru-RU"/>
        </a:p>
      </dgm:t>
    </dgm:pt>
    <dgm:pt modelId="{296CABAA-FB68-4164-8159-9A0EB31F9D9B}" type="pres">
      <dgm:prSet presAssocID="{414AE1DD-5CC2-420B-AF92-67034EF10DC1}" presName="Name21" presStyleCnt="0"/>
      <dgm:spPr/>
    </dgm:pt>
    <dgm:pt modelId="{CE07C62D-D34F-4610-AF50-2BB001B28D3F}" type="pres">
      <dgm:prSet presAssocID="{414AE1DD-5CC2-420B-AF92-67034EF10DC1}" presName="level2Shape" presStyleLbl="node4" presStyleIdx="2" presStyleCnt="9" custScaleX="192447" custScaleY="290123" custLinFactNeighborX="-58465" custLinFactNeighborY="-67620"/>
      <dgm:spPr/>
      <dgm:t>
        <a:bodyPr/>
        <a:lstStyle/>
        <a:p>
          <a:endParaRPr lang="ru-RU"/>
        </a:p>
      </dgm:t>
    </dgm:pt>
    <dgm:pt modelId="{65069AD5-6453-4C2C-B3C9-F6C1A3A9A96F}" type="pres">
      <dgm:prSet presAssocID="{414AE1DD-5CC2-420B-AF92-67034EF10DC1}" presName="hierChild3" presStyleCnt="0"/>
      <dgm:spPr/>
    </dgm:pt>
    <dgm:pt modelId="{65F0707A-D349-41E4-979C-7028A429729A}" type="pres">
      <dgm:prSet presAssocID="{7F77D5E1-C943-4AC9-9017-948E5E721C32}" presName="Name19" presStyleLbl="parChTrans1D4" presStyleIdx="3" presStyleCnt="9"/>
      <dgm:spPr/>
      <dgm:t>
        <a:bodyPr/>
        <a:lstStyle/>
        <a:p>
          <a:endParaRPr lang="ru-RU"/>
        </a:p>
      </dgm:t>
    </dgm:pt>
    <dgm:pt modelId="{469F6261-D6FF-4CC0-BC07-9EB67BCDF60A}" type="pres">
      <dgm:prSet presAssocID="{0960C4CB-EACF-428C-8782-7231CA32883C}" presName="Name21" presStyleCnt="0"/>
      <dgm:spPr/>
    </dgm:pt>
    <dgm:pt modelId="{DDFB75F6-CD68-4E22-9AD5-8F30D0323DC7}" type="pres">
      <dgm:prSet presAssocID="{0960C4CB-EACF-428C-8782-7231CA32883C}" presName="level2Shape" presStyleLbl="node4" presStyleIdx="3" presStyleCnt="9" custScaleX="190761" custScaleY="57516" custLinFactNeighborX="-42422" custLinFactNeighborY="-42538"/>
      <dgm:spPr/>
      <dgm:t>
        <a:bodyPr/>
        <a:lstStyle/>
        <a:p>
          <a:endParaRPr lang="ru-RU"/>
        </a:p>
      </dgm:t>
    </dgm:pt>
    <dgm:pt modelId="{D4EA57A2-3FB4-4D19-B4AA-44CAE2C04A7B}" type="pres">
      <dgm:prSet presAssocID="{0960C4CB-EACF-428C-8782-7231CA32883C}" presName="hierChild3" presStyleCnt="0"/>
      <dgm:spPr/>
    </dgm:pt>
    <dgm:pt modelId="{A8CC2C79-49C1-49D8-915F-8EACD064AA36}" type="pres">
      <dgm:prSet presAssocID="{8F8B8347-755E-44B7-BF1F-F23DA2A88FD2}" presName="Name19" presStyleLbl="parChTrans1D4" presStyleIdx="4" presStyleCnt="9"/>
      <dgm:spPr/>
      <dgm:t>
        <a:bodyPr/>
        <a:lstStyle/>
        <a:p>
          <a:endParaRPr lang="ru-RU"/>
        </a:p>
      </dgm:t>
    </dgm:pt>
    <dgm:pt modelId="{36B8CBE8-B426-4128-8DA5-11768433D0DE}" type="pres">
      <dgm:prSet presAssocID="{CD6E421B-E066-44C9-9C95-10BD0E123F72}" presName="Name21" presStyleCnt="0"/>
      <dgm:spPr/>
    </dgm:pt>
    <dgm:pt modelId="{2092F312-2449-4CBA-B8AA-D91BDDB34B45}" type="pres">
      <dgm:prSet presAssocID="{CD6E421B-E066-44C9-9C95-10BD0E123F72}" presName="level2Shape" presStyleLbl="node4" presStyleIdx="4" presStyleCnt="9" custScaleX="199652" custScaleY="519424" custLinFactNeighborX="-37976" custLinFactNeighborY="-51114"/>
      <dgm:spPr/>
      <dgm:t>
        <a:bodyPr/>
        <a:lstStyle/>
        <a:p>
          <a:endParaRPr lang="ru-RU"/>
        </a:p>
      </dgm:t>
    </dgm:pt>
    <dgm:pt modelId="{49C5D6BD-FE59-46B9-978B-13FC0592EFDE}" type="pres">
      <dgm:prSet presAssocID="{CD6E421B-E066-44C9-9C95-10BD0E123F72}" presName="hierChild3" presStyleCnt="0"/>
      <dgm:spPr/>
    </dgm:pt>
    <dgm:pt modelId="{D31B52D4-3035-4052-A49E-7EB1D1CD2829}" type="pres">
      <dgm:prSet presAssocID="{D1A523EC-F2BC-4D84-8EE0-7F595275C68E}" presName="Name19" presStyleLbl="parChTrans1D3" presStyleIdx="1" presStyleCnt="2"/>
      <dgm:spPr/>
      <dgm:t>
        <a:bodyPr/>
        <a:lstStyle/>
        <a:p>
          <a:endParaRPr lang="ru-RU"/>
        </a:p>
      </dgm:t>
    </dgm:pt>
    <dgm:pt modelId="{C8BD8BC9-541B-40A8-8428-70F7BAC11EC5}" type="pres">
      <dgm:prSet presAssocID="{C4A3F146-7313-4733-A247-A1D784A92F2B}" presName="Name21" presStyleCnt="0"/>
      <dgm:spPr/>
    </dgm:pt>
    <dgm:pt modelId="{1E409FBB-87F3-43C4-B255-46B492C00C6F}" type="pres">
      <dgm:prSet presAssocID="{C4A3F146-7313-4733-A247-A1D784A92F2B}" presName="level2Shape" presStyleLbl="node3" presStyleIdx="1" presStyleCnt="2" custScaleX="240159" custScaleY="52104" custLinFactNeighborX="51880" custLinFactNeighborY="-34131"/>
      <dgm:spPr/>
      <dgm:t>
        <a:bodyPr/>
        <a:lstStyle/>
        <a:p>
          <a:endParaRPr lang="ru-RU"/>
        </a:p>
      </dgm:t>
    </dgm:pt>
    <dgm:pt modelId="{A3679246-6AF8-4F18-97F4-FB2E2A44D6AB}" type="pres">
      <dgm:prSet presAssocID="{C4A3F146-7313-4733-A247-A1D784A92F2B}" presName="hierChild3" presStyleCnt="0"/>
      <dgm:spPr/>
    </dgm:pt>
    <dgm:pt modelId="{8B9C1E9C-D5FA-490C-BD2D-B6607B2F1137}" type="pres">
      <dgm:prSet presAssocID="{F1951400-FB9C-402C-93F1-67F0627A7C92}" presName="Name19" presStyleLbl="parChTrans1D4" presStyleIdx="5" presStyleCnt="9"/>
      <dgm:spPr/>
      <dgm:t>
        <a:bodyPr/>
        <a:lstStyle/>
        <a:p>
          <a:endParaRPr lang="ru-RU"/>
        </a:p>
      </dgm:t>
    </dgm:pt>
    <dgm:pt modelId="{25563D29-D922-4A0E-8CF1-3237B7E53BE2}" type="pres">
      <dgm:prSet presAssocID="{3B95E0F0-4A62-47D0-93CE-E9C791F5FFFE}" presName="Name21" presStyleCnt="0"/>
      <dgm:spPr/>
    </dgm:pt>
    <dgm:pt modelId="{8554CB56-0EDE-4558-9D07-6061DA567D8E}" type="pres">
      <dgm:prSet presAssocID="{3B95E0F0-4A62-47D0-93CE-E9C791F5FFFE}" presName="level2Shape" presStyleLbl="node4" presStyleIdx="5" presStyleCnt="9" custScaleX="180676" custScaleY="53868" custLinFactNeighborX="-20790" custLinFactNeighborY="-50478"/>
      <dgm:spPr/>
      <dgm:t>
        <a:bodyPr/>
        <a:lstStyle/>
        <a:p>
          <a:endParaRPr lang="ru-RU"/>
        </a:p>
      </dgm:t>
    </dgm:pt>
    <dgm:pt modelId="{A78F85DF-C39B-49E3-A2AF-B18DF9589CAF}" type="pres">
      <dgm:prSet presAssocID="{3B95E0F0-4A62-47D0-93CE-E9C791F5FFFE}" presName="hierChild3" presStyleCnt="0"/>
      <dgm:spPr/>
    </dgm:pt>
    <dgm:pt modelId="{89797468-DCEC-4E37-B6B3-F92B723C7467}" type="pres">
      <dgm:prSet presAssocID="{992EBA80-B378-4F5C-A253-F93BD3D55712}" presName="Name19" presStyleLbl="parChTrans1D4" presStyleIdx="6" presStyleCnt="9"/>
      <dgm:spPr/>
      <dgm:t>
        <a:bodyPr/>
        <a:lstStyle/>
        <a:p>
          <a:endParaRPr lang="ru-RU"/>
        </a:p>
      </dgm:t>
    </dgm:pt>
    <dgm:pt modelId="{0A77105A-0416-43C1-A68A-B2BB828CB8DF}" type="pres">
      <dgm:prSet presAssocID="{1C90E659-19BC-4657-80AA-3DDFCA0AA518}" presName="Name21" presStyleCnt="0"/>
      <dgm:spPr/>
    </dgm:pt>
    <dgm:pt modelId="{6DEAD22F-3E38-4C17-B9F1-3F824E190776}" type="pres">
      <dgm:prSet presAssocID="{1C90E659-19BC-4657-80AA-3DDFCA0AA518}" presName="level2Shape" presStyleLbl="node4" presStyleIdx="6" presStyleCnt="9" custScaleX="196876" custScaleY="535317" custLinFactNeighborX="-20148" custLinFactNeighborY="-61915"/>
      <dgm:spPr/>
      <dgm:t>
        <a:bodyPr/>
        <a:lstStyle/>
        <a:p>
          <a:endParaRPr lang="ru-RU"/>
        </a:p>
      </dgm:t>
    </dgm:pt>
    <dgm:pt modelId="{89764388-AE90-4EDA-A831-256A5429C820}" type="pres">
      <dgm:prSet presAssocID="{1C90E659-19BC-4657-80AA-3DDFCA0AA518}" presName="hierChild3" presStyleCnt="0"/>
      <dgm:spPr/>
    </dgm:pt>
    <dgm:pt modelId="{0351A10D-DD92-436B-B678-ED4DECB205D7}" type="pres">
      <dgm:prSet presAssocID="{F6AFB7DF-577B-4C7F-B6CF-111536C46778}" presName="Name19" presStyleLbl="parChTrans1D4" presStyleIdx="7" presStyleCnt="9"/>
      <dgm:spPr/>
      <dgm:t>
        <a:bodyPr/>
        <a:lstStyle/>
        <a:p>
          <a:endParaRPr lang="ru-RU"/>
        </a:p>
      </dgm:t>
    </dgm:pt>
    <dgm:pt modelId="{C6C547E1-07FE-4385-93C9-494D6503162F}" type="pres">
      <dgm:prSet presAssocID="{7366FD98-5540-462E-A048-4F1B71A8F8C4}" presName="Name21" presStyleCnt="0"/>
      <dgm:spPr/>
    </dgm:pt>
    <dgm:pt modelId="{83783706-3F7C-424D-873E-43C3EF044197}" type="pres">
      <dgm:prSet presAssocID="{7366FD98-5540-462E-A048-4F1B71A8F8C4}" presName="level2Shape" presStyleLbl="node4" presStyleIdx="7" presStyleCnt="9" custScaleX="212692" custScaleY="53376" custLinFactNeighborX="61168" custLinFactNeighborY="-52134"/>
      <dgm:spPr/>
      <dgm:t>
        <a:bodyPr/>
        <a:lstStyle/>
        <a:p>
          <a:endParaRPr lang="ru-RU"/>
        </a:p>
      </dgm:t>
    </dgm:pt>
    <dgm:pt modelId="{E482164C-CF0E-4391-833F-E8A2E5BB6B43}" type="pres">
      <dgm:prSet presAssocID="{7366FD98-5540-462E-A048-4F1B71A8F8C4}" presName="hierChild3" presStyleCnt="0"/>
      <dgm:spPr/>
    </dgm:pt>
    <dgm:pt modelId="{B5BDD1C9-878D-4E80-8935-F3B86FD44320}" type="pres">
      <dgm:prSet presAssocID="{1E66F60E-01FE-4F75-B225-44D92E53213B}" presName="Name19" presStyleLbl="parChTrans1D4" presStyleIdx="8" presStyleCnt="9"/>
      <dgm:spPr/>
      <dgm:t>
        <a:bodyPr/>
        <a:lstStyle/>
        <a:p>
          <a:endParaRPr lang="ru-RU"/>
        </a:p>
      </dgm:t>
    </dgm:pt>
    <dgm:pt modelId="{249CFA5A-411A-4E82-AF37-145E50BB78AE}" type="pres">
      <dgm:prSet presAssocID="{AC5B4573-8658-4965-99BF-563A733461C9}" presName="Name21" presStyleCnt="0"/>
      <dgm:spPr/>
    </dgm:pt>
    <dgm:pt modelId="{00E3514A-36DB-42E9-A066-2E1082DA2EA7}" type="pres">
      <dgm:prSet presAssocID="{AC5B4573-8658-4965-99BF-563A733461C9}" presName="level2Shape" presStyleLbl="node4" presStyleIdx="8" presStyleCnt="9" custScaleX="211185" custScaleY="390355" custLinFactNeighborX="58248" custLinFactNeighborY="-67557"/>
      <dgm:spPr/>
      <dgm:t>
        <a:bodyPr/>
        <a:lstStyle/>
        <a:p>
          <a:endParaRPr lang="ru-RU"/>
        </a:p>
      </dgm:t>
    </dgm:pt>
    <dgm:pt modelId="{91417D31-2B3E-4461-8404-1FDF6E48A94F}" type="pres">
      <dgm:prSet presAssocID="{AC5B4573-8658-4965-99BF-563A733461C9}" presName="hierChild3" presStyleCnt="0"/>
      <dgm:spPr/>
    </dgm:pt>
    <dgm:pt modelId="{3632D5D1-B3BF-43B0-BEE5-ACAB7375D7EF}" type="pres">
      <dgm:prSet presAssocID="{28DC63BC-D0D1-491C-A9CE-D60B2EB59AE0}" presName="bgShapesFlow" presStyleCnt="0"/>
      <dgm:spPr/>
    </dgm:pt>
  </dgm:ptLst>
  <dgm:cxnLst>
    <dgm:cxn modelId="{E7583D81-7E39-4BED-89D9-00D2BF1220E3}" type="presOf" srcId="{28DC63BC-D0D1-491C-A9CE-D60B2EB59AE0}" destId="{5F2B3C5B-E72E-4571-8683-B9DA7A2D7140}" srcOrd="0" destOrd="0" presId="urn:microsoft.com/office/officeart/2005/8/layout/hierarchy6"/>
    <dgm:cxn modelId="{8AAC98D2-B135-4DF7-B029-1180663FBC88}" type="presOf" srcId="{7366FD98-5540-462E-A048-4F1B71A8F8C4}" destId="{83783706-3F7C-424D-873E-43C3EF044197}" srcOrd="0" destOrd="0" presId="urn:microsoft.com/office/officeart/2005/8/layout/hierarchy6"/>
    <dgm:cxn modelId="{C92A8B15-2DEF-40C3-9B54-63965630E69A}" type="presOf" srcId="{AC5B4573-8658-4965-99BF-563A733461C9}" destId="{00E3514A-36DB-42E9-A066-2E1082DA2EA7}" srcOrd="0" destOrd="0" presId="urn:microsoft.com/office/officeart/2005/8/layout/hierarchy6"/>
    <dgm:cxn modelId="{53400666-9745-4263-BA95-AB93C9D097BE}" srcId="{3B95E0F0-4A62-47D0-93CE-E9C791F5FFFE}" destId="{1C90E659-19BC-4657-80AA-3DDFCA0AA518}" srcOrd="0" destOrd="0" parTransId="{992EBA80-B378-4F5C-A253-F93BD3D55712}" sibTransId="{AA96EA28-3ACA-482F-B0C3-B073824DCC8B}"/>
    <dgm:cxn modelId="{A906ED4F-4E0E-4C2A-B600-10112E94BDCD}" type="presOf" srcId="{992EBA80-B378-4F5C-A253-F93BD3D55712}" destId="{89797468-DCEC-4E37-B6B3-F92B723C7467}" srcOrd="0" destOrd="0" presId="urn:microsoft.com/office/officeart/2005/8/layout/hierarchy6"/>
    <dgm:cxn modelId="{A80DDFE4-8CF3-4A82-AB9E-EFEA061C5A7C}" type="presOf" srcId="{D1A523EC-F2BC-4D84-8EE0-7F595275C68E}" destId="{D31B52D4-3035-4052-A49E-7EB1D1CD2829}" srcOrd="0" destOrd="0" presId="urn:microsoft.com/office/officeart/2005/8/layout/hierarchy6"/>
    <dgm:cxn modelId="{CFDBB325-6B4A-4357-8FF2-03B1E87B6ABC}" type="presOf" srcId="{F0E32939-DA5D-427F-8FF8-DB3F307B63AF}" destId="{05F88EC2-7076-4751-B12E-01554A4F08E6}" srcOrd="0" destOrd="0" presId="urn:microsoft.com/office/officeart/2005/8/layout/hierarchy6"/>
    <dgm:cxn modelId="{581CAD5A-F76D-416A-B565-DC2719ABB11B}" type="presOf" srcId="{7F77D5E1-C943-4AC9-9017-948E5E721C32}" destId="{65F0707A-D349-41E4-979C-7028A429729A}" srcOrd="0" destOrd="0" presId="urn:microsoft.com/office/officeart/2005/8/layout/hierarchy6"/>
    <dgm:cxn modelId="{B62BB16B-143B-4CF6-BE6A-A87550BA9799}" type="presOf" srcId="{3B95E0F0-4A62-47D0-93CE-E9C791F5FFFE}" destId="{8554CB56-0EDE-4558-9D07-6061DA567D8E}" srcOrd="0" destOrd="0" presId="urn:microsoft.com/office/officeart/2005/8/layout/hierarchy6"/>
    <dgm:cxn modelId="{C4E3866A-4BF3-4650-B45B-FEA5C08D2315}" srcId="{F0E32939-DA5D-427F-8FF8-DB3F307B63AF}" destId="{0960C4CB-EACF-428C-8782-7231CA32883C}" srcOrd="1" destOrd="0" parTransId="{7F77D5E1-C943-4AC9-9017-948E5E721C32}" sibTransId="{6D8D2C71-0CFE-402E-A57D-EE8B6F7F23B8}"/>
    <dgm:cxn modelId="{667A8424-F7AE-4CA2-9EBB-A692E8412EB2}" type="presOf" srcId="{414AE1DD-5CC2-420B-AF92-67034EF10DC1}" destId="{CE07C62D-D34F-4610-AF50-2BB001B28D3F}" srcOrd="0" destOrd="0" presId="urn:microsoft.com/office/officeart/2005/8/layout/hierarchy6"/>
    <dgm:cxn modelId="{E5F916E2-BCE8-41AE-85C2-9927A0123B7C}" srcId="{7366FD98-5540-462E-A048-4F1B71A8F8C4}" destId="{AC5B4573-8658-4965-99BF-563A733461C9}" srcOrd="0" destOrd="0" parTransId="{1E66F60E-01FE-4F75-B225-44D92E53213B}" sibTransId="{C012F790-6255-4A0C-B8C8-4CB5FB914DC8}"/>
    <dgm:cxn modelId="{614F4A0C-F410-4B2E-8ABB-017447D93BA2}" type="presOf" srcId="{1C90E659-19BC-4657-80AA-3DDFCA0AA518}" destId="{6DEAD22F-3E38-4C17-B9F1-3F824E190776}" srcOrd="0" destOrd="0" presId="urn:microsoft.com/office/officeart/2005/8/layout/hierarchy6"/>
    <dgm:cxn modelId="{9D7248AF-8CBB-4D8A-A9EE-0F51F4446E6A}" srcId="{C4A3F146-7313-4733-A247-A1D784A92F2B}" destId="{3B95E0F0-4A62-47D0-93CE-E9C791F5FFFE}" srcOrd="0" destOrd="0" parTransId="{F1951400-FB9C-402C-93F1-67F0627A7C92}" sibTransId="{29BC28E9-5AF1-4FA6-8FC1-B5BB1D56631F}"/>
    <dgm:cxn modelId="{C7B20D32-057C-4B48-9ADB-9F2EC0B1C20D}" type="presOf" srcId="{8F8B8347-755E-44B7-BF1F-F23DA2A88FD2}" destId="{A8CC2C79-49C1-49D8-915F-8EACD064AA36}" srcOrd="0" destOrd="0" presId="urn:microsoft.com/office/officeart/2005/8/layout/hierarchy6"/>
    <dgm:cxn modelId="{90EFAF30-36B6-47CE-823D-842D10E0452F}" srcId="{C4A3F146-7313-4733-A247-A1D784A92F2B}" destId="{7366FD98-5540-462E-A048-4F1B71A8F8C4}" srcOrd="1" destOrd="0" parTransId="{F6AFB7DF-577B-4C7F-B6CF-111536C46778}" sibTransId="{62034E45-6B2F-4981-85D5-C0488215F6C8}"/>
    <dgm:cxn modelId="{F97B5B85-8DEA-49DC-BB73-8A27DB0607F8}" type="presOf" srcId="{F8C239B4-C62B-4CCE-8E6D-981E2D646291}" destId="{AFE0F047-FCAF-4147-AE24-B5BFC4D1BF3B}" srcOrd="0" destOrd="0" presId="urn:microsoft.com/office/officeart/2005/8/layout/hierarchy6"/>
    <dgm:cxn modelId="{02BFA227-E111-4A80-B125-2E008BB6166A}" srcId="{9BCB2D9C-D60D-452E-8AF3-33638997F162}" destId="{F0E32939-DA5D-427F-8FF8-DB3F307B63AF}" srcOrd="0" destOrd="0" parTransId="{F8C239B4-C62B-4CCE-8E6D-981E2D646291}" sibTransId="{08C920C2-3D84-4C62-95AC-03BBFE26E681}"/>
    <dgm:cxn modelId="{8B4B01B2-AA6D-4028-B1A9-8DCAC99766DE}" type="presOf" srcId="{C4A3F146-7313-4733-A247-A1D784A92F2B}" destId="{1E409FBB-87F3-43C4-B255-46B492C00C6F}" srcOrd="0" destOrd="0" presId="urn:microsoft.com/office/officeart/2005/8/layout/hierarchy6"/>
    <dgm:cxn modelId="{60116E74-53B1-4EA1-A1B4-A9E538EC9016}" type="presOf" srcId="{C4D7E703-2382-4E39-8617-B369B8DC3EB8}" destId="{56886CB7-01FA-4D19-A034-243E820CC95A}" srcOrd="0" destOrd="0" presId="urn:microsoft.com/office/officeart/2005/8/layout/hierarchy6"/>
    <dgm:cxn modelId="{F92B6DFA-7CA1-4BCF-8F9F-6F83BCE135D4}" type="presOf" srcId="{954CFB75-0246-4B52-A848-A0865F2EEE5E}" destId="{7F0DCB6A-029E-4D3E-BC62-5AB00286577F}" srcOrd="0" destOrd="0" presId="urn:microsoft.com/office/officeart/2005/8/layout/hierarchy6"/>
    <dgm:cxn modelId="{F56B2597-AB3B-4BBB-95FC-61121FB95BF7}" srcId="{F0E32939-DA5D-427F-8FF8-DB3F307B63AF}" destId="{954CFB75-0246-4B52-A848-A0865F2EEE5E}" srcOrd="0" destOrd="0" parTransId="{AD1BAFDA-5B22-4F50-8E28-AAFBA32CC79F}" sibTransId="{DF9F0584-FDDB-47EC-A10E-A880BF8D8EB0}"/>
    <dgm:cxn modelId="{111C2D88-0A30-4626-942E-6FB7BADBCE8A}" type="presOf" srcId="{1E66F60E-01FE-4F75-B225-44D92E53213B}" destId="{B5BDD1C9-878D-4E80-8935-F3B86FD44320}" srcOrd="0" destOrd="0" presId="urn:microsoft.com/office/officeart/2005/8/layout/hierarchy6"/>
    <dgm:cxn modelId="{2FA900D2-2D86-46C3-A2B3-CC2319B6D31C}" type="presOf" srcId="{0960C4CB-EACF-428C-8782-7231CA32883C}" destId="{DDFB75F6-CD68-4E22-9AD5-8F30D0323DC7}" srcOrd="0" destOrd="0" presId="urn:microsoft.com/office/officeart/2005/8/layout/hierarchy6"/>
    <dgm:cxn modelId="{65A64E86-2ECB-4883-A14D-7A23418C5126}" type="presOf" srcId="{9BCB2D9C-D60D-452E-8AF3-33638997F162}" destId="{47675AD7-05BE-4E4B-AEB4-D30313D82496}" srcOrd="0" destOrd="0" presId="urn:microsoft.com/office/officeart/2005/8/layout/hierarchy6"/>
    <dgm:cxn modelId="{CB8C4E01-EFFA-4A82-9F85-FF28A4C1DEF4}" type="presOf" srcId="{AD1BAFDA-5B22-4F50-8E28-AAFBA32CC79F}" destId="{1AD728E5-ADB3-41D4-80F9-1CB874355CD5}" srcOrd="0" destOrd="0" presId="urn:microsoft.com/office/officeart/2005/8/layout/hierarchy6"/>
    <dgm:cxn modelId="{4E16B4FE-ABE0-4192-858E-B5DD75EC4425}" type="presOf" srcId="{DBD2C246-2B61-4A58-ABE9-4F7DAE5314B1}" destId="{C26A2CBF-98BD-4579-A699-B8CA47488CB3}" srcOrd="0" destOrd="0" presId="urn:microsoft.com/office/officeart/2005/8/layout/hierarchy6"/>
    <dgm:cxn modelId="{925845C9-4C0A-4163-A2A1-8AC0881566C4}" srcId="{C4D7E703-2382-4E39-8617-B369B8DC3EB8}" destId="{9BCB2D9C-D60D-452E-8AF3-33638997F162}" srcOrd="0" destOrd="0" parTransId="{DBD2C246-2B61-4A58-ABE9-4F7DAE5314B1}" sibTransId="{1126FC49-115B-490A-9B20-E9C3BDC259AD}"/>
    <dgm:cxn modelId="{23A52926-E910-481C-99A1-46F260A2245E}" type="presOf" srcId="{CD6E421B-E066-44C9-9C95-10BD0E123F72}" destId="{2092F312-2449-4CBA-B8AA-D91BDDB34B45}" srcOrd="0" destOrd="0" presId="urn:microsoft.com/office/officeart/2005/8/layout/hierarchy6"/>
    <dgm:cxn modelId="{B3582E47-8D91-4B03-B7C5-26762AAF7251}" srcId="{9BCB2D9C-D60D-452E-8AF3-33638997F162}" destId="{C4A3F146-7313-4733-A247-A1D784A92F2B}" srcOrd="1" destOrd="0" parTransId="{D1A523EC-F2BC-4D84-8EE0-7F595275C68E}" sibTransId="{3452081A-8B97-4E96-BA75-E85C22EAB794}"/>
    <dgm:cxn modelId="{67E087F1-CD17-4131-84B3-7BB4149C4412}" type="presOf" srcId="{F1951400-FB9C-402C-93F1-67F0627A7C92}" destId="{8B9C1E9C-D5FA-490C-BD2D-B6607B2F1137}" srcOrd="0" destOrd="0" presId="urn:microsoft.com/office/officeart/2005/8/layout/hierarchy6"/>
    <dgm:cxn modelId="{EB8FEF54-96F6-4D4A-BC51-B5289ED87D4F}" type="presOf" srcId="{66257B22-4D0D-490D-855F-A2545D49926E}" destId="{05BF8A7A-9B61-40B2-A6A8-9F433D24AE90}" srcOrd="0" destOrd="0" presId="urn:microsoft.com/office/officeart/2005/8/layout/hierarchy6"/>
    <dgm:cxn modelId="{C558FAB2-2E3F-4887-B320-53AD7FFBE04B}" type="presOf" srcId="{FDF05BD7-B174-478B-BE5A-B161D526A0E0}" destId="{BCA9725A-99FD-4B96-89D9-E15FEB425F3E}" srcOrd="0" destOrd="0" presId="urn:microsoft.com/office/officeart/2005/8/layout/hierarchy6"/>
    <dgm:cxn modelId="{8EFF8730-EC89-40BA-9C8D-0499067F0008}" srcId="{0960C4CB-EACF-428C-8782-7231CA32883C}" destId="{CD6E421B-E066-44C9-9C95-10BD0E123F72}" srcOrd="0" destOrd="0" parTransId="{8F8B8347-755E-44B7-BF1F-F23DA2A88FD2}" sibTransId="{7288885E-58B6-4F85-BB0E-051380200E38}"/>
    <dgm:cxn modelId="{DC612350-EEE4-4C50-8C58-20DD713381C8}" srcId="{28DC63BC-D0D1-491C-A9CE-D60B2EB59AE0}" destId="{C4D7E703-2382-4E39-8617-B369B8DC3EB8}" srcOrd="0" destOrd="0" parTransId="{C617688E-82C2-473F-878E-A2FEF46A0EF2}" sibTransId="{0708B85F-2A10-45C1-80AA-4E149E09AC9E}"/>
    <dgm:cxn modelId="{434BC7BD-2AFF-4C5D-B61E-39DCB774B8A1}" type="presOf" srcId="{F6AFB7DF-577B-4C7F-B6CF-111536C46778}" destId="{0351A10D-DD92-436B-B678-ED4DECB205D7}" srcOrd="0" destOrd="0" presId="urn:microsoft.com/office/officeart/2005/8/layout/hierarchy6"/>
    <dgm:cxn modelId="{C1971F19-5366-4198-B142-C79002716E30}" srcId="{954CFB75-0246-4B52-A848-A0865F2EEE5E}" destId="{FDF05BD7-B174-478B-BE5A-B161D526A0E0}" srcOrd="0" destOrd="0" parTransId="{8630C34C-FBC5-4142-A646-E89178041C7E}" sibTransId="{4566E0E3-D8FB-41D2-9F37-42F3FA25AE4D}"/>
    <dgm:cxn modelId="{D4486EC4-1185-421B-B48D-F78D7B041B7D}" type="presOf" srcId="{8630C34C-FBC5-4142-A646-E89178041C7E}" destId="{B935021F-48AB-4890-A7EC-784FE30640B8}" srcOrd="0" destOrd="0" presId="urn:microsoft.com/office/officeart/2005/8/layout/hierarchy6"/>
    <dgm:cxn modelId="{5AA33FB9-73A7-47E6-89A3-34FC2AFB9444}" srcId="{FDF05BD7-B174-478B-BE5A-B161D526A0E0}" destId="{414AE1DD-5CC2-420B-AF92-67034EF10DC1}" srcOrd="0" destOrd="0" parTransId="{66257B22-4D0D-490D-855F-A2545D49926E}" sibTransId="{0E2D670E-B85E-4D40-9D75-115FF870B09A}"/>
    <dgm:cxn modelId="{AD173DA6-1D37-475F-825E-680FE601095C}" type="presParOf" srcId="{5F2B3C5B-E72E-4571-8683-B9DA7A2D7140}" destId="{F647681E-CB5F-423C-A078-00F533B964A2}" srcOrd="0" destOrd="0" presId="urn:microsoft.com/office/officeart/2005/8/layout/hierarchy6"/>
    <dgm:cxn modelId="{21A40DC6-6C2E-4960-8DBC-2469E94A403E}" type="presParOf" srcId="{F647681E-CB5F-423C-A078-00F533B964A2}" destId="{B1C6944B-F2C6-4CEE-9050-F71CCCEEA250}" srcOrd="0" destOrd="0" presId="urn:microsoft.com/office/officeart/2005/8/layout/hierarchy6"/>
    <dgm:cxn modelId="{200C7F20-2ED8-4FF5-8380-C48A48468836}" type="presParOf" srcId="{B1C6944B-F2C6-4CEE-9050-F71CCCEEA250}" destId="{F7B2DCDC-90CB-45C4-9678-B58AA66DF5F7}" srcOrd="0" destOrd="0" presId="urn:microsoft.com/office/officeart/2005/8/layout/hierarchy6"/>
    <dgm:cxn modelId="{7AF47E44-F74B-4BB7-B325-DCEBBFA24380}" type="presParOf" srcId="{F7B2DCDC-90CB-45C4-9678-B58AA66DF5F7}" destId="{56886CB7-01FA-4D19-A034-243E820CC95A}" srcOrd="0" destOrd="0" presId="urn:microsoft.com/office/officeart/2005/8/layout/hierarchy6"/>
    <dgm:cxn modelId="{4A457C1A-90D4-4A3C-8F23-E4FBABFABA4C}" type="presParOf" srcId="{F7B2DCDC-90CB-45C4-9678-B58AA66DF5F7}" destId="{20528C70-9D4B-4EA4-9739-675F2A103BFC}" srcOrd="1" destOrd="0" presId="urn:microsoft.com/office/officeart/2005/8/layout/hierarchy6"/>
    <dgm:cxn modelId="{0AC5D1D2-9701-4CBD-9FD8-B3B5CC3D6686}" type="presParOf" srcId="{20528C70-9D4B-4EA4-9739-675F2A103BFC}" destId="{C26A2CBF-98BD-4579-A699-B8CA47488CB3}" srcOrd="0" destOrd="0" presId="urn:microsoft.com/office/officeart/2005/8/layout/hierarchy6"/>
    <dgm:cxn modelId="{41222B7F-5733-47CB-B3B8-0773F705CD4C}" type="presParOf" srcId="{20528C70-9D4B-4EA4-9739-675F2A103BFC}" destId="{17B11ABA-0B09-4EEA-ABAE-A8E6B39D33BB}" srcOrd="1" destOrd="0" presId="urn:microsoft.com/office/officeart/2005/8/layout/hierarchy6"/>
    <dgm:cxn modelId="{CF7D0842-D44B-489F-AA62-2CAFF6A38555}" type="presParOf" srcId="{17B11ABA-0B09-4EEA-ABAE-A8E6B39D33BB}" destId="{47675AD7-05BE-4E4B-AEB4-D30313D82496}" srcOrd="0" destOrd="0" presId="urn:microsoft.com/office/officeart/2005/8/layout/hierarchy6"/>
    <dgm:cxn modelId="{31862598-8D17-4330-81D3-26048764AB5D}" type="presParOf" srcId="{17B11ABA-0B09-4EEA-ABAE-A8E6B39D33BB}" destId="{571036AE-C9D2-4F51-A071-3CB351A2DCB5}" srcOrd="1" destOrd="0" presId="urn:microsoft.com/office/officeart/2005/8/layout/hierarchy6"/>
    <dgm:cxn modelId="{9D352374-890C-451C-B1FC-76BE286DC72A}" type="presParOf" srcId="{571036AE-C9D2-4F51-A071-3CB351A2DCB5}" destId="{AFE0F047-FCAF-4147-AE24-B5BFC4D1BF3B}" srcOrd="0" destOrd="0" presId="urn:microsoft.com/office/officeart/2005/8/layout/hierarchy6"/>
    <dgm:cxn modelId="{BA15E6A0-885A-49AD-8746-A2B2F8918AE8}" type="presParOf" srcId="{571036AE-C9D2-4F51-A071-3CB351A2DCB5}" destId="{D05A78E5-819A-4F78-8024-577BA894FB91}" srcOrd="1" destOrd="0" presId="urn:microsoft.com/office/officeart/2005/8/layout/hierarchy6"/>
    <dgm:cxn modelId="{E7F83F08-56AF-419B-A3B1-2990D3A3B996}" type="presParOf" srcId="{D05A78E5-819A-4F78-8024-577BA894FB91}" destId="{05F88EC2-7076-4751-B12E-01554A4F08E6}" srcOrd="0" destOrd="0" presId="urn:microsoft.com/office/officeart/2005/8/layout/hierarchy6"/>
    <dgm:cxn modelId="{CC9457B1-B4D1-4F3E-A45E-61AC2FA8BDFB}" type="presParOf" srcId="{D05A78E5-819A-4F78-8024-577BA894FB91}" destId="{6BC2B194-BAB9-4515-8C93-364DA77273A0}" srcOrd="1" destOrd="0" presId="urn:microsoft.com/office/officeart/2005/8/layout/hierarchy6"/>
    <dgm:cxn modelId="{055AD343-613F-40CE-AFCA-194CB4729013}" type="presParOf" srcId="{6BC2B194-BAB9-4515-8C93-364DA77273A0}" destId="{1AD728E5-ADB3-41D4-80F9-1CB874355CD5}" srcOrd="0" destOrd="0" presId="urn:microsoft.com/office/officeart/2005/8/layout/hierarchy6"/>
    <dgm:cxn modelId="{AF93F591-5CAD-4BB0-8269-BA5E687EA736}" type="presParOf" srcId="{6BC2B194-BAB9-4515-8C93-364DA77273A0}" destId="{2494BA7D-A808-4E23-84B2-406C5CB25B15}" srcOrd="1" destOrd="0" presId="urn:microsoft.com/office/officeart/2005/8/layout/hierarchy6"/>
    <dgm:cxn modelId="{E52B0BD0-B5F9-44BC-9BA3-34354F2BB4AF}" type="presParOf" srcId="{2494BA7D-A808-4E23-84B2-406C5CB25B15}" destId="{7F0DCB6A-029E-4D3E-BC62-5AB00286577F}" srcOrd="0" destOrd="0" presId="urn:microsoft.com/office/officeart/2005/8/layout/hierarchy6"/>
    <dgm:cxn modelId="{340133A1-0433-4267-BFCD-09A9C840E845}" type="presParOf" srcId="{2494BA7D-A808-4E23-84B2-406C5CB25B15}" destId="{59A22ED2-C9FD-481D-BF09-99EB4237A5F2}" srcOrd="1" destOrd="0" presId="urn:microsoft.com/office/officeart/2005/8/layout/hierarchy6"/>
    <dgm:cxn modelId="{CC2BB5E2-3E3B-457B-AFC2-AEB73B3D7230}" type="presParOf" srcId="{59A22ED2-C9FD-481D-BF09-99EB4237A5F2}" destId="{B935021F-48AB-4890-A7EC-784FE30640B8}" srcOrd="0" destOrd="0" presId="urn:microsoft.com/office/officeart/2005/8/layout/hierarchy6"/>
    <dgm:cxn modelId="{6CD7E735-980F-4C0D-9612-7DA1963359A0}" type="presParOf" srcId="{59A22ED2-C9FD-481D-BF09-99EB4237A5F2}" destId="{9C699CD1-66D4-4A84-8748-E8B2B3148273}" srcOrd="1" destOrd="0" presId="urn:microsoft.com/office/officeart/2005/8/layout/hierarchy6"/>
    <dgm:cxn modelId="{93E22B92-791F-4A7A-A385-DC1DE611B544}" type="presParOf" srcId="{9C699CD1-66D4-4A84-8748-E8B2B3148273}" destId="{BCA9725A-99FD-4B96-89D9-E15FEB425F3E}" srcOrd="0" destOrd="0" presId="urn:microsoft.com/office/officeart/2005/8/layout/hierarchy6"/>
    <dgm:cxn modelId="{1A2F3EEE-DBDA-4D04-A6B1-C1854CA42FC1}" type="presParOf" srcId="{9C699CD1-66D4-4A84-8748-E8B2B3148273}" destId="{45AA5D17-7F14-4A41-A2AC-C1CC98EAF03A}" srcOrd="1" destOrd="0" presId="urn:microsoft.com/office/officeart/2005/8/layout/hierarchy6"/>
    <dgm:cxn modelId="{3A4FC836-B5C9-4C17-B36C-5349ACC28305}" type="presParOf" srcId="{45AA5D17-7F14-4A41-A2AC-C1CC98EAF03A}" destId="{05BF8A7A-9B61-40B2-A6A8-9F433D24AE90}" srcOrd="0" destOrd="0" presId="urn:microsoft.com/office/officeart/2005/8/layout/hierarchy6"/>
    <dgm:cxn modelId="{9EC87851-2C24-49E0-8919-90A3B03C5BF4}" type="presParOf" srcId="{45AA5D17-7F14-4A41-A2AC-C1CC98EAF03A}" destId="{296CABAA-FB68-4164-8159-9A0EB31F9D9B}" srcOrd="1" destOrd="0" presId="urn:microsoft.com/office/officeart/2005/8/layout/hierarchy6"/>
    <dgm:cxn modelId="{419622AB-508C-4A5C-9AA6-46B381442CA0}" type="presParOf" srcId="{296CABAA-FB68-4164-8159-9A0EB31F9D9B}" destId="{CE07C62D-D34F-4610-AF50-2BB001B28D3F}" srcOrd="0" destOrd="0" presId="urn:microsoft.com/office/officeart/2005/8/layout/hierarchy6"/>
    <dgm:cxn modelId="{84FE30FF-608D-484D-81E2-57E51CF10D66}" type="presParOf" srcId="{296CABAA-FB68-4164-8159-9A0EB31F9D9B}" destId="{65069AD5-6453-4C2C-B3C9-F6C1A3A9A96F}" srcOrd="1" destOrd="0" presId="urn:microsoft.com/office/officeart/2005/8/layout/hierarchy6"/>
    <dgm:cxn modelId="{3EF92447-3B5F-4738-A35A-8FD4B15DF218}" type="presParOf" srcId="{6BC2B194-BAB9-4515-8C93-364DA77273A0}" destId="{65F0707A-D349-41E4-979C-7028A429729A}" srcOrd="2" destOrd="0" presId="urn:microsoft.com/office/officeart/2005/8/layout/hierarchy6"/>
    <dgm:cxn modelId="{1749604B-CBBC-44C1-B298-12BD0AC39235}" type="presParOf" srcId="{6BC2B194-BAB9-4515-8C93-364DA77273A0}" destId="{469F6261-D6FF-4CC0-BC07-9EB67BCDF60A}" srcOrd="3" destOrd="0" presId="urn:microsoft.com/office/officeart/2005/8/layout/hierarchy6"/>
    <dgm:cxn modelId="{442BF6CD-4A66-49A6-95A9-4FF78F01414B}" type="presParOf" srcId="{469F6261-D6FF-4CC0-BC07-9EB67BCDF60A}" destId="{DDFB75F6-CD68-4E22-9AD5-8F30D0323DC7}" srcOrd="0" destOrd="0" presId="urn:microsoft.com/office/officeart/2005/8/layout/hierarchy6"/>
    <dgm:cxn modelId="{502B5668-16D5-40EC-AC6D-6CC0D50A3BDF}" type="presParOf" srcId="{469F6261-D6FF-4CC0-BC07-9EB67BCDF60A}" destId="{D4EA57A2-3FB4-4D19-B4AA-44CAE2C04A7B}" srcOrd="1" destOrd="0" presId="urn:microsoft.com/office/officeart/2005/8/layout/hierarchy6"/>
    <dgm:cxn modelId="{D9EF22A8-7AAF-4534-893C-67A679D0D8A1}" type="presParOf" srcId="{D4EA57A2-3FB4-4D19-B4AA-44CAE2C04A7B}" destId="{A8CC2C79-49C1-49D8-915F-8EACD064AA36}" srcOrd="0" destOrd="0" presId="urn:microsoft.com/office/officeart/2005/8/layout/hierarchy6"/>
    <dgm:cxn modelId="{297A1C76-27C7-4D4B-BA01-ACF19A10E749}" type="presParOf" srcId="{D4EA57A2-3FB4-4D19-B4AA-44CAE2C04A7B}" destId="{36B8CBE8-B426-4128-8DA5-11768433D0DE}" srcOrd="1" destOrd="0" presId="urn:microsoft.com/office/officeart/2005/8/layout/hierarchy6"/>
    <dgm:cxn modelId="{8FCCF45A-37F2-4A91-BC12-A63B35D968F8}" type="presParOf" srcId="{36B8CBE8-B426-4128-8DA5-11768433D0DE}" destId="{2092F312-2449-4CBA-B8AA-D91BDDB34B45}" srcOrd="0" destOrd="0" presId="urn:microsoft.com/office/officeart/2005/8/layout/hierarchy6"/>
    <dgm:cxn modelId="{EC225107-0138-40B0-A98C-2E9BE353BE7D}" type="presParOf" srcId="{36B8CBE8-B426-4128-8DA5-11768433D0DE}" destId="{49C5D6BD-FE59-46B9-978B-13FC0592EFDE}" srcOrd="1" destOrd="0" presId="urn:microsoft.com/office/officeart/2005/8/layout/hierarchy6"/>
    <dgm:cxn modelId="{6AD77250-CE33-426C-84B2-C08ACF7D6B38}" type="presParOf" srcId="{571036AE-C9D2-4F51-A071-3CB351A2DCB5}" destId="{D31B52D4-3035-4052-A49E-7EB1D1CD2829}" srcOrd="2" destOrd="0" presId="urn:microsoft.com/office/officeart/2005/8/layout/hierarchy6"/>
    <dgm:cxn modelId="{0CE81FF1-F493-4101-AB4D-EAA19039A2E3}" type="presParOf" srcId="{571036AE-C9D2-4F51-A071-3CB351A2DCB5}" destId="{C8BD8BC9-541B-40A8-8428-70F7BAC11EC5}" srcOrd="3" destOrd="0" presId="urn:microsoft.com/office/officeart/2005/8/layout/hierarchy6"/>
    <dgm:cxn modelId="{8EE9E827-23B3-4BF4-B1A2-F84B65FE2459}" type="presParOf" srcId="{C8BD8BC9-541B-40A8-8428-70F7BAC11EC5}" destId="{1E409FBB-87F3-43C4-B255-46B492C00C6F}" srcOrd="0" destOrd="0" presId="urn:microsoft.com/office/officeart/2005/8/layout/hierarchy6"/>
    <dgm:cxn modelId="{313C132B-E194-4930-809E-7870F0B3786A}" type="presParOf" srcId="{C8BD8BC9-541B-40A8-8428-70F7BAC11EC5}" destId="{A3679246-6AF8-4F18-97F4-FB2E2A44D6AB}" srcOrd="1" destOrd="0" presId="urn:microsoft.com/office/officeart/2005/8/layout/hierarchy6"/>
    <dgm:cxn modelId="{6F30E321-BAD9-400A-A131-6C8DB59E2627}" type="presParOf" srcId="{A3679246-6AF8-4F18-97F4-FB2E2A44D6AB}" destId="{8B9C1E9C-D5FA-490C-BD2D-B6607B2F1137}" srcOrd="0" destOrd="0" presId="urn:microsoft.com/office/officeart/2005/8/layout/hierarchy6"/>
    <dgm:cxn modelId="{D9F746C6-4471-4E4D-93EA-FA32031B1924}" type="presParOf" srcId="{A3679246-6AF8-4F18-97F4-FB2E2A44D6AB}" destId="{25563D29-D922-4A0E-8CF1-3237B7E53BE2}" srcOrd="1" destOrd="0" presId="urn:microsoft.com/office/officeart/2005/8/layout/hierarchy6"/>
    <dgm:cxn modelId="{AD56CFD2-0631-4F38-8EDC-78065B035A79}" type="presParOf" srcId="{25563D29-D922-4A0E-8CF1-3237B7E53BE2}" destId="{8554CB56-0EDE-4558-9D07-6061DA567D8E}" srcOrd="0" destOrd="0" presId="urn:microsoft.com/office/officeart/2005/8/layout/hierarchy6"/>
    <dgm:cxn modelId="{22C130BA-B4CE-4170-B87C-C7D7475E2CD0}" type="presParOf" srcId="{25563D29-D922-4A0E-8CF1-3237B7E53BE2}" destId="{A78F85DF-C39B-49E3-A2AF-B18DF9589CAF}" srcOrd="1" destOrd="0" presId="urn:microsoft.com/office/officeart/2005/8/layout/hierarchy6"/>
    <dgm:cxn modelId="{F881521D-4726-4A32-B2C8-A7DBC7EA9A10}" type="presParOf" srcId="{A78F85DF-C39B-49E3-A2AF-B18DF9589CAF}" destId="{89797468-DCEC-4E37-B6B3-F92B723C7467}" srcOrd="0" destOrd="0" presId="urn:microsoft.com/office/officeart/2005/8/layout/hierarchy6"/>
    <dgm:cxn modelId="{013AD57D-DEC6-4634-A39C-97BADE5962D6}" type="presParOf" srcId="{A78F85DF-C39B-49E3-A2AF-B18DF9589CAF}" destId="{0A77105A-0416-43C1-A68A-B2BB828CB8DF}" srcOrd="1" destOrd="0" presId="urn:microsoft.com/office/officeart/2005/8/layout/hierarchy6"/>
    <dgm:cxn modelId="{FC63238E-EF3E-4EFD-8268-D473ACB1F6CF}" type="presParOf" srcId="{0A77105A-0416-43C1-A68A-B2BB828CB8DF}" destId="{6DEAD22F-3E38-4C17-B9F1-3F824E190776}" srcOrd="0" destOrd="0" presId="urn:microsoft.com/office/officeart/2005/8/layout/hierarchy6"/>
    <dgm:cxn modelId="{95F04262-71C0-4E2F-975C-229568A945A5}" type="presParOf" srcId="{0A77105A-0416-43C1-A68A-B2BB828CB8DF}" destId="{89764388-AE90-4EDA-A831-256A5429C820}" srcOrd="1" destOrd="0" presId="urn:microsoft.com/office/officeart/2005/8/layout/hierarchy6"/>
    <dgm:cxn modelId="{232AAAC5-59C7-45A9-9377-4B8D81E6D2ED}" type="presParOf" srcId="{A3679246-6AF8-4F18-97F4-FB2E2A44D6AB}" destId="{0351A10D-DD92-436B-B678-ED4DECB205D7}" srcOrd="2" destOrd="0" presId="urn:microsoft.com/office/officeart/2005/8/layout/hierarchy6"/>
    <dgm:cxn modelId="{5A63E6AF-4A37-4B89-B955-8D7A8D72F5B1}" type="presParOf" srcId="{A3679246-6AF8-4F18-97F4-FB2E2A44D6AB}" destId="{C6C547E1-07FE-4385-93C9-494D6503162F}" srcOrd="3" destOrd="0" presId="urn:microsoft.com/office/officeart/2005/8/layout/hierarchy6"/>
    <dgm:cxn modelId="{7698A049-8B4A-4803-8B8D-93BA17CB1922}" type="presParOf" srcId="{C6C547E1-07FE-4385-93C9-494D6503162F}" destId="{83783706-3F7C-424D-873E-43C3EF044197}" srcOrd="0" destOrd="0" presId="urn:microsoft.com/office/officeart/2005/8/layout/hierarchy6"/>
    <dgm:cxn modelId="{AF2E9D90-F86D-453D-B7AF-8616E72BE63A}" type="presParOf" srcId="{C6C547E1-07FE-4385-93C9-494D6503162F}" destId="{E482164C-CF0E-4391-833F-E8A2E5BB6B43}" srcOrd="1" destOrd="0" presId="urn:microsoft.com/office/officeart/2005/8/layout/hierarchy6"/>
    <dgm:cxn modelId="{C9961A96-E22E-4B82-8B92-3AC858B8DA43}" type="presParOf" srcId="{E482164C-CF0E-4391-833F-E8A2E5BB6B43}" destId="{B5BDD1C9-878D-4E80-8935-F3B86FD44320}" srcOrd="0" destOrd="0" presId="urn:microsoft.com/office/officeart/2005/8/layout/hierarchy6"/>
    <dgm:cxn modelId="{F03B7D54-46CD-4140-B66E-6B2BC51B2278}" type="presParOf" srcId="{E482164C-CF0E-4391-833F-E8A2E5BB6B43}" destId="{249CFA5A-411A-4E82-AF37-145E50BB78AE}" srcOrd="1" destOrd="0" presId="urn:microsoft.com/office/officeart/2005/8/layout/hierarchy6"/>
    <dgm:cxn modelId="{FBF42997-B18D-4884-86BC-8DDAD53D6EBA}" type="presParOf" srcId="{249CFA5A-411A-4E82-AF37-145E50BB78AE}" destId="{00E3514A-36DB-42E9-A066-2E1082DA2EA7}" srcOrd="0" destOrd="0" presId="urn:microsoft.com/office/officeart/2005/8/layout/hierarchy6"/>
    <dgm:cxn modelId="{CCD645ED-3DCE-479E-AA55-044FCC2211B1}" type="presParOf" srcId="{249CFA5A-411A-4E82-AF37-145E50BB78AE}" destId="{91417D31-2B3E-4461-8404-1FDF6E48A94F}" srcOrd="1" destOrd="0" presId="urn:microsoft.com/office/officeart/2005/8/layout/hierarchy6"/>
    <dgm:cxn modelId="{CF7508A2-B1D0-4C2B-AEEB-FDD0DB0873EA}" type="presParOf" srcId="{5F2B3C5B-E72E-4571-8683-B9DA7A2D7140}" destId="{3632D5D1-B3BF-43B0-BEE5-ACAB7375D7EF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BAB8-1F51-4536-97BC-AE9E7944461A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15F75-990B-48A7-844D-D80A3C94F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68AC-F8CB-4E17-8E31-0F91F06C5A3C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8AE7-4864-41D8-B30D-42187F5C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DABB-7D72-49A3-8F5B-7186E89B8466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F5F1-6ED1-49E3-97F4-18158ABC3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F338-250D-4446-80D6-ED83DBA77BEB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BCF2-DCC7-43E9-A4D3-0BF447D13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B1DE-029D-48CB-A423-DF03C717AAAE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38E8-DD60-4636-8643-6945CD588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7D5F-2173-42E3-B113-A0EBFA1772F3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4F00-E32D-4AFA-B4A1-67E4C9A25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825B6A-4C3D-4C7E-84AF-5B233D434221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DB77D4-FCB5-4F56-8ED4-36CC39FDB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B8ED-9A21-402E-94A0-0AE2C5EBA8E7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CADF-B081-4D40-8D0A-5B1E50307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4B20-4FE5-4BBB-9B51-C689DC41B9F9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9A57-35F0-4B23-839B-35D34BC57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D837-A23F-47B8-A5E2-ADA5CF1ADFD6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104A-00CA-4C33-B1D6-BC83441D7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7840-B258-47FB-933E-D4638E8FBF59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023F-24CF-4F61-9569-4355108D6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83675A5-04B4-4F4B-8D49-7B0D5387E739}" type="datetimeFigureOut">
              <a:rPr lang="ru-RU"/>
              <a:pPr>
                <a:defRPr/>
              </a:pPr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CCB98D3-2C59-4EBB-A514-0C7B1DE1A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5" r:id="rId2"/>
    <p:sldLayoutId id="2147483796" r:id="rId3"/>
    <p:sldLayoutId id="2147483797" r:id="rId4"/>
    <p:sldLayoutId id="2147483804" r:id="rId5"/>
    <p:sldLayoutId id="2147483805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>
    <p:wipe dir="r"/>
    <p:sndAc>
      <p:stSnd>
        <p:snd r:embed="rId13" name="chimes.wav" builtIn="1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rfoto.net/fullsize_1846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Zirbe01.jpg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Zirbe01.jpg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hyperlink" Target="http://uk.wikipedia.org/wiki/%D0%A4%D0%B0%D0%B9%D0%BB:Buchenwald_1.jpg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javascript:;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529538" cy="1857387"/>
          </a:xfrm>
          <a:effectLst>
            <a:glow rad="101600">
              <a:srgbClr val="00B050">
                <a:alpha val="60000"/>
              </a:srgbClr>
            </a:glow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rgbClr val="00B050"/>
                </a:solidFill>
                <a:latin typeface="Arial Black" pitchFamily="34" charset="0"/>
              </a:rPr>
              <a:t>Рослинність України</a:t>
            </a:r>
            <a:endParaRPr lang="ru-RU" sz="54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Viburnum opulus (Калина обыкновенная)"/>
          <p:cNvPicPr>
            <a:picLocks noChangeAspect="1" noChangeArrowheads="1"/>
          </p:cNvPicPr>
          <p:nvPr/>
        </p:nvPicPr>
        <p:blipFill>
          <a:blip r:embed="rId3"/>
          <a:srcRect b="8107"/>
          <a:stretch>
            <a:fillRect/>
          </a:stretch>
        </p:blipFill>
        <p:spPr bwMode="auto">
          <a:xfrm>
            <a:off x="714375" y="4000500"/>
            <a:ext cx="3071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91000" y="4572008"/>
            <a:ext cx="4953000" cy="1752600"/>
          </a:xfrm>
        </p:spPr>
        <p:txBody>
          <a:bodyPr/>
          <a:lstStyle/>
          <a:p>
            <a:pPr marL="63500"/>
            <a:r>
              <a:rPr lang="uk-UA" sz="3200" b="1" i="1" dirty="0" smtClean="0">
                <a:solidFill>
                  <a:schemeClr val="tx1"/>
                </a:solidFill>
              </a:rPr>
              <a:t>Урок - презентація для </a:t>
            </a:r>
            <a:r>
              <a:rPr lang="en-US" sz="3200" b="1" i="1" dirty="0" smtClean="0">
                <a:solidFill>
                  <a:schemeClr val="tx1"/>
                </a:solidFill>
              </a:rPr>
              <a:t>IV-A</a:t>
            </a:r>
            <a:r>
              <a:rPr lang="uk-UA" sz="3200" b="1" i="1" dirty="0" smtClean="0">
                <a:solidFill>
                  <a:schemeClr val="tx1"/>
                </a:solidFill>
              </a:rPr>
              <a:t> класу</a:t>
            </a:r>
            <a:endParaRPr lang="ru-RU" sz="3200" b="1" i="1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bio4nu.narod.ru/flora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642938"/>
            <a:ext cx="2714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/>
              <a:t>Ліси</a:t>
            </a:r>
            <a:endParaRPr lang="ru-RU" sz="4400" b="1" i="1" dirty="0"/>
          </a:p>
        </p:txBody>
      </p:sp>
      <p:pic>
        <p:nvPicPr>
          <p:cNvPr id="4" name="Содержимое 3" descr="Заросляк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 b="13071"/>
          <a:stretch>
            <a:fillRect/>
          </a:stretch>
        </p:blipFill>
        <p:spPr>
          <a:xfrm>
            <a:off x="714375" y="1857363"/>
            <a:ext cx="7643813" cy="4357699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ml.narod.ru/P1010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286000"/>
            <a:ext cx="8143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</a:t>
            </a:r>
            <a:r>
              <a:rPr lang="uk-UA" b="1" dirty="0" smtClean="0"/>
              <a:t>Рослинність Карпатських гір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400" dirty="0" smtClean="0"/>
              <a:t>Дерева: смерека, сосна гірська, </a:t>
            </a:r>
            <a:r>
              <a:rPr lang="uk-UA" sz="4400" dirty="0" err="1" smtClean="0"/>
              <a:t>вяз</a:t>
            </a:r>
            <a:r>
              <a:rPr lang="uk-UA" sz="4400" dirty="0" smtClean="0"/>
              <a:t>,бук, явір,тис ягідний.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400" dirty="0" smtClean="0"/>
              <a:t>Кущі: верба козяча, ліщина.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400" dirty="0" smtClean="0"/>
              <a:t>Трави: едельвейс, айстра альпійська, дзвоники карпатські. </a:t>
            </a:r>
            <a:endParaRPr lang="ru-RU" sz="44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18"/>
            <a:ext cx="8229600" cy="928694"/>
          </a:xfrm>
        </p:spPr>
        <p:txBody>
          <a:bodyPr/>
          <a:lstStyle/>
          <a:p>
            <a:r>
              <a:rPr lang="uk-UA" sz="4400" b="1" dirty="0" smtClean="0"/>
              <a:t>              Тис ягідний</a:t>
            </a:r>
            <a:br>
              <a:rPr lang="uk-UA" sz="4400" b="1" dirty="0" smtClean="0"/>
            </a:br>
            <a:r>
              <a:rPr lang="uk-UA" sz="2400" b="1" i="1" dirty="0" smtClean="0"/>
              <a:t>ендемік (рідкісний)</a:t>
            </a:r>
            <a:endParaRPr lang="ru-RU" sz="2400" b="1" dirty="0" smtClean="0"/>
          </a:p>
        </p:txBody>
      </p:sp>
      <p:pic>
        <p:nvPicPr>
          <p:cNvPr id="4" name="Содержимое 3" descr="C:\Documents and Settings\User\Local Settings\Temporary Internet Files\Content.IE5\KTENST2V\Tis_big[1]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1643063"/>
            <a:ext cx="6500812" cy="471487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3496" y="357166"/>
            <a:ext cx="3383280" cy="3357586"/>
          </a:xfrm>
        </p:spPr>
        <p:txBody>
          <a:bodyPr/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Сосна кедрова європейська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0" i="1" dirty="0" smtClean="0"/>
              <a:t>(релікт льодовикового періоду)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7" name="Содержимое 6" descr="Zirbe01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3496" y="357166"/>
            <a:ext cx="3576222" cy="3357586"/>
          </a:xfrm>
        </p:spPr>
        <p:txBody>
          <a:bodyPr/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Бук лісовий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0" i="1" dirty="0" smtClean="0"/>
              <a:t>(</a:t>
            </a:r>
            <a:r>
              <a:rPr lang="ru-RU" dirty="0" err="1" smtClean="0"/>
              <a:t>поширений</a:t>
            </a:r>
            <a:r>
              <a:rPr lang="ru-RU" dirty="0" smtClean="0"/>
              <a:t> у Карпатах, де росте на </a:t>
            </a:r>
            <a:r>
              <a:rPr lang="ru-RU" dirty="0" err="1" smtClean="0"/>
              <a:t>висоті</a:t>
            </a:r>
            <a:r>
              <a:rPr lang="ru-RU" dirty="0" smtClean="0"/>
              <a:t> 250—1400 м,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острівцями</a:t>
            </a:r>
            <a:r>
              <a:rPr lang="ru-RU" dirty="0" smtClean="0"/>
              <a:t> в </a:t>
            </a:r>
            <a:r>
              <a:rPr lang="ru-RU" dirty="0" err="1" smtClean="0"/>
              <a:t>західному</a:t>
            </a:r>
            <a:r>
              <a:rPr lang="ru-RU" dirty="0" smtClean="0"/>
              <a:t> </a:t>
            </a:r>
            <a:r>
              <a:rPr lang="ru-RU" dirty="0" err="1" smtClean="0"/>
              <a:t>Лісостепу</a:t>
            </a:r>
            <a:r>
              <a:rPr lang="uk-UA" sz="2800" b="0" i="1" dirty="0" smtClean="0"/>
              <a:t>)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pic>
        <p:nvPicPr>
          <p:cNvPr id="7" name="Содержимое 6" descr="Zirbe01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50006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ук лісовий">
            <a:hlinkClick r:id="rId5" tooltip="&quot;Бук лісовий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42"/>
            <a:ext cx="528638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r>
              <a:rPr lang="uk-UA" sz="4400" b="1" i="1" dirty="0" smtClean="0"/>
              <a:t>                Едельвейс </a:t>
            </a:r>
            <a:br>
              <a:rPr lang="uk-UA" sz="4400" b="1" i="1" dirty="0" smtClean="0"/>
            </a:br>
            <a:r>
              <a:rPr lang="uk-UA" sz="2400" b="1" i="1" dirty="0" smtClean="0"/>
              <a:t>ендемік (рідкісний)</a:t>
            </a:r>
            <a:endParaRPr lang="ru-RU" sz="2400" b="1" i="1" dirty="0" smtClean="0"/>
          </a:p>
        </p:txBody>
      </p:sp>
      <p:pic>
        <p:nvPicPr>
          <p:cNvPr id="4" name="Содержимое 3" descr="Род Leontopodium SP. ()"/>
          <p:cNvPicPr>
            <a:picLocks noGrp="1"/>
          </p:cNvPicPr>
          <p:nvPr>
            <p:ph idx="1"/>
          </p:nvPr>
        </p:nvPicPr>
        <p:blipFill>
          <a:blip r:embed="rId3"/>
          <a:srcRect b="4546"/>
          <a:stretch>
            <a:fillRect/>
          </a:stretch>
        </p:blipFill>
        <p:spPr>
          <a:xfrm>
            <a:off x="2000250" y="1928813"/>
            <a:ext cx="5357813" cy="4643437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              В’яз</a:t>
            </a:r>
            <a:endParaRPr lang="ru-RU" sz="4400" b="1" i="1" smtClean="0"/>
          </a:p>
        </p:txBody>
      </p:sp>
      <p:pic>
        <p:nvPicPr>
          <p:cNvPr id="4" name="Содержимое 3" descr="Ulmus laevis (Вяз гладкий)"/>
          <p:cNvPicPr>
            <a:picLocks noGrp="1"/>
          </p:cNvPicPr>
          <p:nvPr>
            <p:ph idx="1"/>
          </p:nvPr>
        </p:nvPicPr>
        <p:blipFill>
          <a:blip r:embed="rId3"/>
          <a:srcRect b="8197"/>
          <a:stretch>
            <a:fillRect/>
          </a:stretch>
        </p:blipFill>
        <p:spPr>
          <a:xfrm>
            <a:off x="1357313" y="1928813"/>
            <a:ext cx="6500812" cy="4500562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66800"/>
          </a:xfrm>
        </p:spPr>
        <p:txBody>
          <a:bodyPr/>
          <a:lstStyle/>
          <a:p>
            <a:r>
              <a:rPr lang="uk-UA" sz="4400" b="1" i="1" dirty="0" smtClean="0"/>
              <a:t>            Арніка гірська</a:t>
            </a:r>
            <a:endParaRPr lang="ru-RU" sz="4400" b="1" i="1" dirty="0" smtClean="0"/>
          </a:p>
        </p:txBody>
      </p:sp>
      <p:pic>
        <p:nvPicPr>
          <p:cNvPr id="4" name="Содержимое 3" descr="C:\Documents and Settings\User\Local Settings\Temporary Internet Files\Content.IE5\U9CDSN81\5[1]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928813"/>
            <a:ext cx="5214937" cy="471487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r>
              <a:rPr lang="uk-UA" sz="4400" b="1" i="1" smtClean="0"/>
              <a:t>Долина нарцисів у Карпатах</a:t>
            </a:r>
            <a:endParaRPr lang="ru-RU" sz="4400" b="1" i="1" smtClean="0"/>
          </a:p>
        </p:txBody>
      </p:sp>
      <p:pic>
        <p:nvPicPr>
          <p:cNvPr id="4" name="Содержимое 3" descr="http://alya.ps.kiev.ua/travel/velo/narciss_2006/IMG_4035_resize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2214563"/>
            <a:ext cx="7358063" cy="4357687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r>
              <a:rPr lang="uk-UA" sz="4400" b="1" i="1" dirty="0" smtClean="0"/>
              <a:t>     Рододендрон жовтий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uk-UA" sz="2000" b="1" i="1" dirty="0" smtClean="0"/>
              <a:t>ендемік (рідкісний)</a:t>
            </a:r>
            <a:endParaRPr lang="ru-RU" sz="2000" b="1" i="1" dirty="0" smtClean="0"/>
          </a:p>
        </p:txBody>
      </p:sp>
      <p:pic>
        <p:nvPicPr>
          <p:cNvPr id="4" name="Содержимое 3" descr="http://ukrainainkognita.org.ua/Photobank/Photo/Polis%20zap/RODODENDRON.jpg"/>
          <p:cNvPicPr>
            <a:picLocks noGrp="1"/>
          </p:cNvPicPr>
          <p:nvPr>
            <p:ph idx="1"/>
          </p:nvPr>
        </p:nvPicPr>
        <p:blipFill>
          <a:blip r:embed="rId3"/>
          <a:srcRect t="5800"/>
          <a:stretch>
            <a:fillRect/>
          </a:stretch>
        </p:blipFill>
        <p:spPr>
          <a:xfrm>
            <a:off x="1357313" y="2000250"/>
            <a:ext cx="6429375" cy="4573588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066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latin typeface="Arial Black" pitchFamily="34" charset="0"/>
              </a:rPr>
              <a:t>           Мета уроку: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358246" cy="443072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uk-UA" sz="3200" b="1" dirty="0" smtClean="0"/>
              <a:t>   сформувати в учнів поняття про різноманітність видового складу рослинного покриву України; розширити та поглибити знання про закономірності поширення рослинності на території України шляхом аналізу карти рослинності; розвивати екологічне мислення; удосконалити навички роботи з тематичними картами та іншими джерелами інформації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smtClean="0"/>
              <a:t>    Рослинність Полісся</a:t>
            </a:r>
            <a:endParaRPr lang="ru-RU" sz="44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Дерева:сосна, дуб, береза, осика, вільха.</a:t>
            </a:r>
          </a:p>
          <a:p>
            <a:r>
              <a:rPr lang="uk-UA" sz="4000" dirty="0" smtClean="0"/>
              <a:t>Кущі та напівкущі: калина, ліщина, бузина, глід, чорниця.</a:t>
            </a:r>
          </a:p>
          <a:p>
            <a:r>
              <a:rPr lang="uk-UA" sz="4000" dirty="0" smtClean="0"/>
              <a:t>Трави: верес, чебрець, звіробій.</a:t>
            </a:r>
          </a:p>
          <a:p>
            <a:endParaRPr lang="ru-RU" sz="4000" dirty="0" smtClean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Сосновий бір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87242"/>
            <a:ext cx="5000627" cy="668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     Чорниця</a:t>
            </a:r>
            <a:endParaRPr lang="ru-RU" sz="4400" b="1" i="1" smtClean="0"/>
          </a:p>
        </p:txBody>
      </p:sp>
      <p:pic>
        <p:nvPicPr>
          <p:cNvPr id="4" name="Содержимое 3" descr="Vaccinium myrtillus (Черника)"/>
          <p:cNvPicPr>
            <a:picLocks noGrp="1"/>
          </p:cNvPicPr>
          <p:nvPr>
            <p:ph idx="1"/>
          </p:nvPr>
        </p:nvPicPr>
        <p:blipFill>
          <a:blip r:embed="rId3"/>
          <a:srcRect t="5263" b="3510"/>
          <a:stretch>
            <a:fillRect/>
          </a:stretch>
        </p:blipFill>
        <p:spPr>
          <a:xfrm>
            <a:off x="4857750" y="2571750"/>
            <a:ext cx="3857625" cy="3714750"/>
          </a:xfrm>
        </p:spPr>
      </p:pic>
      <p:pic>
        <p:nvPicPr>
          <p:cNvPr id="5" name="Рисунок 4" descr="Vaccinium myrtillus (Черника)"/>
          <p:cNvPicPr>
            <a:picLocks noChangeAspect="1" noChangeArrowheads="1"/>
          </p:cNvPicPr>
          <p:nvPr/>
        </p:nvPicPr>
        <p:blipFill>
          <a:blip r:embed="rId4"/>
          <a:srcRect b="5556"/>
          <a:stretch>
            <a:fillRect/>
          </a:stretch>
        </p:blipFill>
        <p:spPr bwMode="auto">
          <a:xfrm>
            <a:off x="357188" y="2571750"/>
            <a:ext cx="42862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           Верес</a:t>
            </a:r>
            <a:endParaRPr lang="ru-RU" sz="4400" b="1" i="1" smtClean="0"/>
          </a:p>
        </p:txBody>
      </p:sp>
      <p:pic>
        <p:nvPicPr>
          <p:cNvPr id="4" name="Содержимое 3" descr="Calluna vulgaris (Вереск обыкновенный)"/>
          <p:cNvPicPr>
            <a:picLocks noGrp="1"/>
          </p:cNvPicPr>
          <p:nvPr>
            <p:ph idx="1"/>
          </p:nvPr>
        </p:nvPicPr>
        <p:blipFill>
          <a:blip r:embed="rId3"/>
          <a:srcRect b="3696"/>
          <a:stretch>
            <a:fillRect/>
          </a:stretch>
        </p:blipFill>
        <p:spPr>
          <a:xfrm>
            <a:off x="2071688" y="1714500"/>
            <a:ext cx="4786312" cy="471487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r>
              <a:rPr lang="uk-UA" smtClean="0"/>
              <a:t>                Звіробій	</a:t>
            </a:r>
            <a:endParaRPr lang="ru-RU" smtClean="0"/>
          </a:p>
        </p:txBody>
      </p:sp>
      <p:pic>
        <p:nvPicPr>
          <p:cNvPr id="4" name="Содержимое 3" descr="Род Hypericum SP. ()"/>
          <p:cNvPicPr>
            <a:picLocks noGrp="1"/>
          </p:cNvPicPr>
          <p:nvPr>
            <p:ph idx="1"/>
          </p:nvPr>
        </p:nvPicPr>
        <p:blipFill>
          <a:blip r:embed="rId3"/>
          <a:srcRect b="4509"/>
          <a:stretch>
            <a:fillRect/>
          </a:stretch>
        </p:blipFill>
        <p:spPr>
          <a:xfrm>
            <a:off x="2000250" y="1857375"/>
            <a:ext cx="5214938" cy="4857750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0903-0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643063"/>
            <a:ext cx="86439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186737" cy="4859338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000" b="1" dirty="0" smtClean="0"/>
              <a:t>Дерева: сосна кримська, дуб скельний, дуб пухнастий, сосна </a:t>
            </a:r>
            <a:r>
              <a:rPr lang="uk-UA" sz="4000" b="1" dirty="0" err="1" smtClean="0"/>
              <a:t>Станкевича</a:t>
            </a:r>
            <a:r>
              <a:rPr lang="uk-UA" sz="4000" b="1" dirty="0" smtClean="0"/>
              <a:t>, суничник </a:t>
            </a:r>
            <a:r>
              <a:rPr lang="uk-UA" sz="4000" b="1" dirty="0" err="1" smtClean="0"/>
              <a:t>дрібноплодний</a:t>
            </a:r>
            <a:r>
              <a:rPr lang="uk-UA" sz="4000" b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000" b="1" dirty="0" smtClean="0"/>
              <a:t>Кущі: фісташка, </a:t>
            </a:r>
            <a:r>
              <a:rPr lang="uk-UA" sz="4000" b="1" dirty="0" err="1" smtClean="0"/>
              <a:t>пікаранта</a:t>
            </a:r>
            <a:r>
              <a:rPr lang="uk-UA" sz="4000" b="1" dirty="0" smtClean="0"/>
              <a:t> червона, </a:t>
            </a:r>
            <a:r>
              <a:rPr lang="uk-UA" sz="4000" b="1" dirty="0" err="1" smtClean="0"/>
              <a:t>жасмін</a:t>
            </a:r>
            <a:r>
              <a:rPr lang="uk-UA" sz="4000" b="1" dirty="0" smtClean="0"/>
              <a:t> кущовий.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000" b="1" dirty="0" smtClean="0"/>
              <a:t>Трави: </a:t>
            </a:r>
            <a:r>
              <a:rPr lang="uk-UA" sz="4000" b="1" dirty="0" err="1" smtClean="0"/>
              <a:t>півон</a:t>
            </a:r>
            <a:r>
              <a:rPr lang="uk-UA" sz="4000" b="1" dirty="0" smtClean="0"/>
              <a:t> вузьколистий, любка дволиста,  </a:t>
            </a: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229600" cy="1066800"/>
          </a:xfrm>
        </p:spPr>
        <p:txBody>
          <a:bodyPr/>
          <a:lstStyle/>
          <a:p>
            <a:r>
              <a:rPr lang="uk-UA" sz="4400" b="1" i="1" smtClean="0"/>
              <a:t>Рослинність Кримських гір</a:t>
            </a:r>
            <a:endParaRPr lang="ru-RU" sz="4400" b="1" i="1" smtClean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00125"/>
          </a:xfrm>
        </p:spPr>
        <p:txBody>
          <a:bodyPr/>
          <a:lstStyle/>
          <a:p>
            <a:r>
              <a:rPr lang="uk-UA" sz="4400" b="1" i="1" smtClean="0"/>
              <a:t>    Суничник дрібноплодний</a:t>
            </a:r>
            <a:endParaRPr lang="ru-RU" sz="4400" b="1" i="1" smtClean="0"/>
          </a:p>
        </p:txBody>
      </p:sp>
      <p:pic>
        <p:nvPicPr>
          <p:cNvPr id="4" name="Содержимое 3" descr="http://www.artek.org/im/flora/1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643063"/>
            <a:ext cx="6715125" cy="5072062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5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93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928688"/>
          </a:xfrm>
        </p:spPr>
        <p:txBody>
          <a:bodyPr/>
          <a:lstStyle/>
          <a:p>
            <a:r>
              <a:rPr lang="uk-UA" sz="4400" b="1" i="1" smtClean="0"/>
              <a:t>        Сосна кримська</a:t>
            </a:r>
            <a:endParaRPr lang="ru-RU" sz="4400" b="1" i="1" smtClean="0"/>
          </a:p>
        </p:txBody>
      </p:sp>
      <p:pic>
        <p:nvPicPr>
          <p:cNvPr id="5" name="Рисунок 4" descr="080903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85938"/>
            <a:ext cx="8429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857250"/>
          </a:xfrm>
        </p:spPr>
        <p:txBody>
          <a:bodyPr/>
          <a:lstStyle/>
          <a:p>
            <a:r>
              <a:rPr lang="uk-UA" sz="4400" b="1" i="1" smtClean="0"/>
              <a:t>              Фісташка</a:t>
            </a:r>
            <a:endParaRPr lang="ru-RU" sz="4400" b="1" i="1" smtClean="0"/>
          </a:p>
        </p:txBody>
      </p:sp>
      <p:pic>
        <p:nvPicPr>
          <p:cNvPr id="4" name="Содержимое 3" descr="Нажать для просмотра полного размера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00125" y="1500188"/>
            <a:ext cx="7143750" cy="5143500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928687"/>
          </a:xfrm>
        </p:spPr>
        <p:txBody>
          <a:bodyPr/>
          <a:lstStyle/>
          <a:p>
            <a:r>
              <a:rPr lang="uk-UA" sz="4400" b="1" i="1" smtClean="0"/>
              <a:t>         Жасмин кущовий</a:t>
            </a:r>
            <a:endParaRPr lang="ru-RU" sz="4400" b="1" i="1" smtClean="0"/>
          </a:p>
        </p:txBody>
      </p:sp>
      <p:pic>
        <p:nvPicPr>
          <p:cNvPr id="4" name="IFid2" descr="Жасмин кустарниковый 0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571625"/>
            <a:ext cx="6000750" cy="5072063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5668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i="1" dirty="0" smtClean="0">
                <a:latin typeface="Arial Black" pitchFamily="34" charset="0"/>
              </a:rPr>
              <a:t>          Обладнання:</a:t>
            </a:r>
            <a:endParaRPr lang="ru-RU" sz="4400" b="1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14496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uk-UA" b="1" i="1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2428868"/>
          <a:ext cx="807249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28688"/>
          </a:xfrm>
        </p:spPr>
        <p:txBody>
          <a:bodyPr/>
          <a:lstStyle/>
          <a:p>
            <a:r>
              <a:rPr lang="uk-UA" sz="4400" b="1" i="1" smtClean="0"/>
              <a:t>           Дуб пухнастий</a:t>
            </a:r>
            <a:endParaRPr lang="ru-RU" sz="4400" b="1" i="1" smtClean="0"/>
          </a:p>
        </p:txBody>
      </p:sp>
      <p:pic>
        <p:nvPicPr>
          <p:cNvPr id="4" name="IFid2" descr="Дуб пушистый 0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857375"/>
            <a:ext cx="7143750" cy="4786313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28688"/>
          </a:xfrm>
        </p:spPr>
        <p:txBody>
          <a:bodyPr/>
          <a:lstStyle/>
          <a:p>
            <a:r>
              <a:rPr lang="uk-UA" sz="4400" b="1" i="1" dirty="0" smtClean="0"/>
              <a:t>        </a:t>
            </a:r>
            <a:r>
              <a:rPr lang="uk-UA" sz="4400" b="1" i="1" dirty="0" err="1" smtClean="0"/>
              <a:t>Півон</a:t>
            </a:r>
            <a:r>
              <a:rPr lang="uk-UA" sz="4400" b="1" i="1" dirty="0" smtClean="0"/>
              <a:t> вузьколистий</a:t>
            </a:r>
            <a:endParaRPr lang="ru-RU" sz="4400" b="1" i="1" dirty="0" smtClean="0"/>
          </a:p>
        </p:txBody>
      </p:sp>
      <p:pic>
        <p:nvPicPr>
          <p:cNvPr id="4" name="Содержимое 3" descr="http://flower.onego.ru/other/pion/enc_641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571625"/>
            <a:ext cx="6357937" cy="5143500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857250"/>
          </a:xfrm>
        </p:spPr>
        <p:txBody>
          <a:bodyPr/>
          <a:lstStyle/>
          <a:p>
            <a:r>
              <a:rPr lang="uk-UA" sz="4400" b="1" i="1" smtClean="0"/>
              <a:t>         Любка дволиста</a:t>
            </a:r>
            <a:endParaRPr lang="ru-RU" sz="4400" b="1" i="1" smtClean="0"/>
          </a:p>
        </p:txBody>
      </p:sp>
      <p:pic>
        <p:nvPicPr>
          <p:cNvPr id="4" name="Содержимое 3" descr="Platanthera bifolia (Любка двулистная)"/>
          <p:cNvPicPr>
            <a:picLocks noGrp="1"/>
          </p:cNvPicPr>
          <p:nvPr>
            <p:ph idx="1"/>
          </p:nvPr>
        </p:nvPicPr>
        <p:blipFill>
          <a:blip r:embed="rId3"/>
          <a:srcRect t="3947" b="5264"/>
          <a:stretch>
            <a:fillRect/>
          </a:stretch>
        </p:blipFill>
        <p:spPr>
          <a:xfrm>
            <a:off x="2000250" y="1500188"/>
            <a:ext cx="5357813" cy="5214937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928688"/>
          </a:xfrm>
        </p:spPr>
        <p:txBody>
          <a:bodyPr/>
          <a:lstStyle/>
          <a:p>
            <a:r>
              <a:rPr lang="uk-UA" sz="4400" b="1" i="1" smtClean="0"/>
              <a:t>        Шафран кримський</a:t>
            </a:r>
            <a:endParaRPr lang="ru-RU" sz="4400" b="1" i="1" smtClean="0"/>
          </a:p>
        </p:txBody>
      </p:sp>
      <p:pic>
        <p:nvPicPr>
          <p:cNvPr id="4" name="Содержимое 3" descr="Crocus tauricus (Шафран (Крокус) крымский)"/>
          <p:cNvPicPr>
            <a:picLocks noGrp="1"/>
          </p:cNvPicPr>
          <p:nvPr>
            <p:ph idx="1"/>
          </p:nvPr>
        </p:nvPicPr>
        <p:blipFill>
          <a:blip r:embed="rId3"/>
          <a:srcRect l="4349" t="4167" b="4166"/>
          <a:stretch>
            <a:fillRect/>
          </a:stretch>
        </p:blipFill>
        <p:spPr>
          <a:xfrm>
            <a:off x="2000250" y="1500188"/>
            <a:ext cx="5715000" cy="5143500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928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i="1" dirty="0" smtClean="0"/>
              <a:t>   </a:t>
            </a:r>
            <a:r>
              <a:rPr lang="uk-UA" sz="4400" b="1" i="1" dirty="0" err="1" smtClean="0"/>
              <a:t>Пікаранта</a:t>
            </a:r>
            <a:r>
              <a:rPr lang="uk-UA" sz="4400" b="1" i="1" dirty="0" smtClean="0"/>
              <a:t> червона (</a:t>
            </a:r>
            <a:r>
              <a:rPr lang="uk-UA" sz="4400" b="1" i="1" dirty="0" err="1" smtClean="0"/>
              <a:t>Іглиця</a:t>
            </a:r>
            <a:r>
              <a:rPr lang="uk-UA" sz="4400" b="1" i="1" dirty="0" smtClean="0"/>
              <a:t>)</a:t>
            </a:r>
            <a:endParaRPr lang="ru-RU" sz="4400" b="1" i="1" dirty="0"/>
          </a:p>
        </p:txBody>
      </p:sp>
      <p:pic>
        <p:nvPicPr>
          <p:cNvPr id="4" name="Содержимое 3" descr="Род Pyracantha SP. ()"/>
          <p:cNvPicPr>
            <a:picLocks noGrp="1"/>
          </p:cNvPicPr>
          <p:nvPr>
            <p:ph idx="1"/>
          </p:nvPr>
        </p:nvPicPr>
        <p:blipFill>
          <a:blip r:embed="rId3"/>
          <a:srcRect t="2632" b="3947"/>
          <a:stretch>
            <a:fillRect/>
          </a:stretch>
        </p:blipFill>
        <p:spPr>
          <a:xfrm>
            <a:off x="1714500" y="1500188"/>
            <a:ext cx="6072188" cy="5072062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00125"/>
          </a:xfrm>
        </p:spPr>
        <p:txBody>
          <a:bodyPr/>
          <a:lstStyle/>
          <a:p>
            <a:r>
              <a:rPr lang="uk-UA" sz="4400" b="1" i="1" smtClean="0"/>
              <a:t>          Льон кримський</a:t>
            </a:r>
            <a:endParaRPr lang="ru-RU" sz="4400" b="1" i="1" smtClean="0"/>
          </a:p>
        </p:txBody>
      </p:sp>
      <p:pic>
        <p:nvPicPr>
          <p:cNvPr id="4" name="Содержимое 3" descr="Linum tauricum (Лен крымский)"/>
          <p:cNvPicPr>
            <a:picLocks noGrp="1"/>
          </p:cNvPicPr>
          <p:nvPr>
            <p:ph idx="1"/>
          </p:nvPr>
        </p:nvPicPr>
        <p:blipFill>
          <a:blip r:embed="rId3"/>
          <a:srcRect l="5746" t="5479" r="3448" b="5479"/>
          <a:stretch>
            <a:fillRect/>
          </a:stretch>
        </p:blipFill>
        <p:spPr>
          <a:xfrm>
            <a:off x="1428750" y="1571625"/>
            <a:ext cx="6215063" cy="5143500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" y="228600"/>
          <a:ext cx="9144000" cy="620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smtClean="0"/>
              <a:t>    Рослинність лісостепу</a:t>
            </a:r>
            <a:endParaRPr lang="ru-RU" sz="4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Дерева: граб, бук, клен, липа, сосна, береза, тополя, горіх, верба.</a:t>
            </a:r>
          </a:p>
          <a:p>
            <a:r>
              <a:rPr lang="uk-UA" sz="4000" dirty="0" smtClean="0"/>
              <a:t>Кущі: ліщина, калина.</a:t>
            </a:r>
          </a:p>
          <a:p>
            <a:r>
              <a:rPr lang="uk-UA" sz="4000" dirty="0" smtClean="0"/>
              <a:t>Трави: вероніка дібровна, черевички </a:t>
            </a:r>
            <a:r>
              <a:rPr lang="uk-UA" sz="4000" dirty="0" err="1" smtClean="0"/>
              <a:t>зозулені</a:t>
            </a:r>
            <a:r>
              <a:rPr lang="uk-UA" sz="4000" dirty="0" smtClean="0"/>
              <a:t>,</a:t>
            </a:r>
            <a:r>
              <a:rPr lang="uk-UA" sz="4000" dirty="0" err="1" smtClean="0"/>
              <a:t>хохлатка</a:t>
            </a:r>
            <a:r>
              <a:rPr lang="uk-UA" sz="4000" dirty="0" smtClean="0"/>
              <a:t>. </a:t>
            </a:r>
            <a:endParaRPr lang="ru-RU" sz="4000" dirty="0" smtClean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Верба</a:t>
            </a:r>
            <a:endParaRPr lang="ru-RU" sz="4000" dirty="0"/>
          </a:p>
        </p:txBody>
      </p:sp>
      <p:pic>
        <p:nvPicPr>
          <p:cNvPr id="7" name="Содержимое 6" descr="http://dg25.odnoklassniki.ru/getImage?photoId=221345239311&amp;photoType=0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8577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928687"/>
          </a:xfrm>
        </p:spPr>
        <p:txBody>
          <a:bodyPr/>
          <a:lstStyle/>
          <a:p>
            <a:r>
              <a:rPr lang="uk-UA" smtClean="0"/>
              <a:t>                  Хохлатка</a:t>
            </a:r>
            <a:endParaRPr lang="ru-RU" smtClean="0"/>
          </a:p>
        </p:txBody>
      </p:sp>
      <p:pic>
        <p:nvPicPr>
          <p:cNvPr id="4" name="Содержимое 3" descr="Corydalis bulbosa (Хохлатка плотная)"/>
          <p:cNvPicPr>
            <a:picLocks noGrp="1"/>
          </p:cNvPicPr>
          <p:nvPr>
            <p:ph idx="1"/>
          </p:nvPr>
        </p:nvPicPr>
        <p:blipFill>
          <a:blip r:embed="rId3"/>
          <a:srcRect b="4993"/>
          <a:stretch>
            <a:fillRect/>
          </a:stretch>
        </p:blipFill>
        <p:spPr>
          <a:xfrm>
            <a:off x="2143125" y="1643063"/>
            <a:ext cx="5143500" cy="5072062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uk-UA" b="1" u="sng" dirty="0" smtClean="0"/>
              <a:t>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uk-UA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уроку: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нового матеріалу.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uk-UA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u="sng" dirty="0" smtClean="0"/>
          </a:p>
          <a:p>
            <a:pPr>
              <a:buNone/>
            </a:pPr>
            <a:r>
              <a:rPr lang="uk-UA" sz="3600" b="1" u="sng" dirty="0" smtClean="0">
                <a:latin typeface="Times New Roman" pitchFamily="18" charset="0"/>
                <a:cs typeface="Times New Roman" pitchFamily="18" charset="0"/>
              </a:rPr>
              <a:t>Проблема уроку: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визначити закономірність, яка спостерігається в поширенні рослин: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 рівнинній частині України;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 Українських Карпатах та Кримських горах.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928688"/>
          </a:xfrm>
        </p:spPr>
        <p:txBody>
          <a:bodyPr/>
          <a:lstStyle/>
          <a:p>
            <a:r>
              <a:rPr lang="uk-UA" smtClean="0"/>
              <a:t>         </a:t>
            </a:r>
            <a:r>
              <a:rPr lang="uk-UA" sz="4400" b="1" i="1" smtClean="0"/>
              <a:t>Вероніка дібровна</a:t>
            </a:r>
            <a:endParaRPr lang="ru-RU" smtClean="0"/>
          </a:p>
        </p:txBody>
      </p:sp>
      <p:pic>
        <p:nvPicPr>
          <p:cNvPr id="4" name="Содержимое 3" descr="Veronica chamaedrys (Вероника дубравнпая)"/>
          <p:cNvPicPr>
            <a:picLocks noGrp="1"/>
          </p:cNvPicPr>
          <p:nvPr>
            <p:ph idx="1"/>
          </p:nvPr>
        </p:nvPicPr>
        <p:blipFill>
          <a:blip r:embed="rId3"/>
          <a:srcRect b="3340"/>
          <a:stretch>
            <a:fillRect/>
          </a:stretch>
        </p:blipFill>
        <p:spPr>
          <a:xfrm>
            <a:off x="1928813" y="1643063"/>
            <a:ext cx="5357812" cy="500062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/>
          <a:lstStyle/>
          <a:p>
            <a:r>
              <a:rPr lang="uk-UA" sz="4400" b="1" i="1" dirty="0" smtClean="0"/>
              <a:t>      Черевички </a:t>
            </a:r>
            <a:r>
              <a:rPr lang="uk-UA" sz="4400" b="1" i="1" dirty="0" err="1" smtClean="0"/>
              <a:t>зозулені</a:t>
            </a:r>
            <a:endParaRPr lang="ru-RU" sz="4400" b="1" i="1" dirty="0" smtClean="0"/>
          </a:p>
        </p:txBody>
      </p:sp>
      <p:pic>
        <p:nvPicPr>
          <p:cNvPr id="4" name="Содержимое 3" descr="http://bio4nu.narod.ru/flora/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714500"/>
            <a:ext cx="5500687" cy="5143500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     Лілія лісова</a:t>
            </a:r>
            <a:endParaRPr lang="ru-RU" sz="4400" b="1" i="1" smtClean="0"/>
          </a:p>
        </p:txBody>
      </p:sp>
      <p:pic>
        <p:nvPicPr>
          <p:cNvPr id="4" name="Содержимое 3" descr="http://bio4nu.narod.ru/flora/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785938"/>
            <a:ext cx="7143750" cy="471487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Хомутовская степ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84058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Степова рослинність</a:t>
            </a:r>
            <a:endParaRPr lang="ru-RU" sz="4400" b="1" i="1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03701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000" b="1" dirty="0" smtClean="0"/>
              <a:t>Дерева:акація, верба.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000" b="1" dirty="0" smtClean="0"/>
              <a:t>Кущі: </a:t>
            </a:r>
            <a:r>
              <a:rPr lang="uk-UA" sz="4000" b="1" dirty="0" err="1" smtClean="0"/>
              <a:t>карагана</a:t>
            </a:r>
            <a:r>
              <a:rPr lang="uk-UA" sz="4000" b="1" dirty="0" smtClean="0"/>
              <a:t> кущова, вишня степова, мигдаль.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4000" b="1" dirty="0" smtClean="0"/>
              <a:t>Трави: ковила волосиста, тюльпан </a:t>
            </a:r>
            <a:r>
              <a:rPr lang="uk-UA" sz="4000" b="1" dirty="0" err="1" smtClean="0"/>
              <a:t>Шренка</a:t>
            </a:r>
            <a:r>
              <a:rPr lang="uk-UA" sz="4000" b="1" dirty="0" smtClean="0"/>
              <a:t>, шавлія,полин, злакові рослини</a:t>
            </a:r>
            <a:r>
              <a:rPr lang="uk-UA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/>
              <a:t>  </a:t>
            </a:r>
            <a:r>
              <a:rPr lang="ru-RU" sz="4400" b="1" i="1" dirty="0" err="1" smtClean="0"/>
              <a:t>Ділянка</a:t>
            </a:r>
            <a:r>
              <a:rPr lang="ru-RU" sz="4400" b="1" i="1" dirty="0" smtClean="0"/>
              <a:t> степу у </a:t>
            </a:r>
            <a:r>
              <a:rPr lang="ru-RU" sz="4400" b="1" i="1" dirty="0" err="1" smtClean="0"/>
              <a:t>заповіднику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        «</a:t>
            </a:r>
            <a:r>
              <a:rPr lang="ru-RU" sz="4400" b="1" i="1" dirty="0" err="1" smtClean="0"/>
              <a:t>Кам’яні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могили</a:t>
            </a:r>
            <a:r>
              <a:rPr lang="ru-RU" sz="4400" b="1" i="1" dirty="0" smtClean="0"/>
              <a:t>»</a:t>
            </a:r>
            <a:endParaRPr lang="ru-RU" sz="4400" b="1" i="1" dirty="0"/>
          </a:p>
        </p:txBody>
      </p:sp>
      <p:pic>
        <p:nvPicPr>
          <p:cNvPr id="4" name="Содержимое 3" descr="kamen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928813"/>
            <a:ext cx="7358063" cy="464502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66800"/>
          </a:xfrm>
        </p:spPr>
        <p:txBody>
          <a:bodyPr/>
          <a:lstStyle/>
          <a:p>
            <a:r>
              <a:rPr lang="uk-UA" sz="4400" smtClean="0"/>
              <a:t>       </a:t>
            </a:r>
            <a:r>
              <a:rPr lang="uk-UA" sz="4400" b="1" i="1" smtClean="0"/>
              <a:t>Карагана кущова</a:t>
            </a:r>
            <a:endParaRPr lang="ru-RU" sz="4400" smtClean="0"/>
          </a:p>
        </p:txBody>
      </p:sp>
      <p:pic>
        <p:nvPicPr>
          <p:cNvPr id="4" name="IFid2" descr="Карагана кустарниковая 0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785938"/>
            <a:ext cx="7286625" cy="4857750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28688"/>
          </a:xfrm>
        </p:spPr>
        <p:txBody>
          <a:bodyPr/>
          <a:lstStyle/>
          <a:p>
            <a:r>
              <a:rPr lang="uk-UA" sz="4400" b="1" i="1" smtClean="0"/>
              <a:t>        Тюльпан Шренка</a:t>
            </a:r>
            <a:endParaRPr lang="ru-RU" sz="4400" b="1" i="1" smtClean="0"/>
          </a:p>
        </p:txBody>
      </p:sp>
      <p:pic>
        <p:nvPicPr>
          <p:cNvPr id="4" name="viewer" descr="Тюльпан Шренк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357313"/>
            <a:ext cx="5572125" cy="5500687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1066800"/>
          </a:xfrm>
        </p:spPr>
        <p:txBody>
          <a:bodyPr/>
          <a:lstStyle/>
          <a:p>
            <a:r>
              <a:rPr lang="uk-UA" smtClean="0"/>
              <a:t>                </a:t>
            </a:r>
            <a:r>
              <a:rPr lang="uk-UA" sz="4400" b="1" i="1" smtClean="0"/>
              <a:t>Шавлія</a:t>
            </a:r>
            <a:endParaRPr lang="ru-RU" smtClean="0"/>
          </a:p>
        </p:txBody>
      </p:sp>
      <p:pic>
        <p:nvPicPr>
          <p:cNvPr id="4" name="Содержимое 3" descr="Род Salvia SP. ()"/>
          <p:cNvPicPr>
            <a:picLocks noGrp="1"/>
          </p:cNvPicPr>
          <p:nvPr>
            <p:ph idx="1"/>
          </p:nvPr>
        </p:nvPicPr>
        <p:blipFill>
          <a:blip r:embed="rId3"/>
          <a:srcRect b="3340"/>
          <a:stretch>
            <a:fillRect/>
          </a:stretch>
        </p:blipFill>
        <p:spPr>
          <a:xfrm>
            <a:off x="2071688" y="1714500"/>
            <a:ext cx="4929187" cy="500062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" y="228600"/>
          <a:ext cx="9144000" cy="620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dirty="0" smtClean="0"/>
              <a:t>Луки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   </a:t>
            </a:r>
            <a:r>
              <a:rPr lang="uk-UA" sz="3600" dirty="0" smtClean="0"/>
              <a:t>Осокір, чина, конюшина, пижмо, подорожник, полин, деревій, тимофіївка,дзвіночок, тонконіг, волошка, ромашка.</a:t>
            </a:r>
            <a:endParaRPr lang="ru-RU" sz="36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2992"/>
          </a:xfrm>
        </p:spPr>
        <p:txBody>
          <a:bodyPr/>
          <a:lstStyle/>
          <a:p>
            <a:pPr algn="ctr"/>
            <a:r>
              <a:rPr lang="uk-UA" b="1" dirty="0" smtClean="0"/>
              <a:t> 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АКТУАЛІЗАЦІЯ ОПОРНИХ ЗНАНЬ І ВМІНЬ УЧНІВ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9306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3200" dirty="0" smtClean="0"/>
              <a:t>Чим відрізняється рослинність від чотирьох природних компонентів, вивчених раніше?</a:t>
            </a:r>
            <a:endParaRPr lang="en-US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uk-UA" sz="3200" dirty="0" smtClean="0"/>
              <a:t>Чому рослинність називають «індикатором» властивостей інших природних компонентів?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/>
          <a:lstStyle/>
          <a:p>
            <a:pPr algn="ctr"/>
            <a:r>
              <a:rPr lang="uk-UA" dirty="0" smtClean="0"/>
              <a:t>Луг біля р. Дністер</a:t>
            </a:r>
            <a:endParaRPr lang="ru-RU" dirty="0"/>
          </a:p>
        </p:txBody>
      </p:sp>
      <p:pic>
        <p:nvPicPr>
          <p:cNvPr id="4" name="Содержимое 3" descr="http://dg25.odnoklassniki.ru/getImage?photoId=187237749263&amp;photoType=0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Ромашки польові</a:t>
            </a:r>
            <a:endParaRPr lang="ru-RU" sz="4400" dirty="0"/>
          </a:p>
        </p:txBody>
      </p:sp>
      <p:pic>
        <p:nvPicPr>
          <p:cNvPr id="4" name="Содержимое 3" descr="http://dg25.odnoklassniki.ru/getImage?photoId=240026408207&amp;photoType=0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642918"/>
            <a:ext cx="48577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" y="228600"/>
          <a:ext cx="9144000" cy="620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</a:t>
            </a:r>
            <a:r>
              <a:rPr lang="uk-UA" sz="4400" dirty="0" smtClean="0"/>
              <a:t>Болотяна рослинність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Дерева: верба, осика,вільха.</a:t>
            </a:r>
          </a:p>
          <a:p>
            <a:r>
              <a:rPr lang="uk-UA" sz="4000" dirty="0" smtClean="0"/>
              <a:t>Трави: мох сфагнум, комиш, осока, аїр,валеріана лікарська, їжачі голівки.</a:t>
            </a:r>
            <a:endParaRPr lang="ru-RU" sz="4000" dirty="0" smtClean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Валеріана лікарська</a:t>
            </a:r>
            <a:endParaRPr lang="ru-RU" sz="4400" b="1" i="1" smtClean="0"/>
          </a:p>
        </p:txBody>
      </p:sp>
      <p:pic>
        <p:nvPicPr>
          <p:cNvPr id="4" name="Содержимое 3" descr="Род Valeriana SP. ()"/>
          <p:cNvPicPr>
            <a:picLocks noGrp="1"/>
          </p:cNvPicPr>
          <p:nvPr>
            <p:ph idx="1"/>
          </p:nvPr>
        </p:nvPicPr>
        <p:blipFill>
          <a:blip r:embed="rId3"/>
          <a:srcRect b="4695"/>
          <a:stretch>
            <a:fillRect/>
          </a:stretch>
        </p:blipFill>
        <p:spPr>
          <a:xfrm>
            <a:off x="2071688" y="1643063"/>
            <a:ext cx="5072062" cy="5072062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     Їжачі голівки</a:t>
            </a:r>
            <a:endParaRPr lang="ru-RU" sz="4400" b="1" i="1" smtClean="0"/>
          </a:p>
        </p:txBody>
      </p:sp>
      <p:pic>
        <p:nvPicPr>
          <p:cNvPr id="4" name="Содержимое 3" descr="Sparganium emersum (Ежеголовник простой)"/>
          <p:cNvPicPr>
            <a:picLocks noGrp="1"/>
          </p:cNvPicPr>
          <p:nvPr>
            <p:ph idx="1"/>
          </p:nvPr>
        </p:nvPicPr>
        <p:blipFill>
          <a:blip r:embed="rId3"/>
          <a:srcRect b="4225"/>
          <a:stretch>
            <a:fillRect/>
          </a:stretch>
        </p:blipFill>
        <p:spPr>
          <a:xfrm>
            <a:off x="2143125" y="1428750"/>
            <a:ext cx="4959350" cy="5214938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        Росичка</a:t>
            </a:r>
            <a:endParaRPr lang="ru-RU" sz="4400" b="1" i="1" smtClean="0"/>
          </a:p>
        </p:txBody>
      </p:sp>
      <p:pic>
        <p:nvPicPr>
          <p:cNvPr id="4" name="IFid2" descr="Росянка круглолистная 0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85938"/>
            <a:ext cx="3786188" cy="4857750"/>
          </a:xfrm>
        </p:spPr>
      </p:pic>
      <p:pic>
        <p:nvPicPr>
          <p:cNvPr id="5" name="IFid2" descr="Росянка круглолистная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714500"/>
            <a:ext cx="374332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Прибережно-водна рослинність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Схожа за складом на низинні трав'яні болота. Поблизу берегів водойм росте очерет, далі – осока, лепешняк, ще далі – стрілолист, сусак, частуха, які змінюються водною рослинністю: із плаваючим листям – жовті глечики, біле латаття, ряска, або зі стеблом і листям, зануреними у воду, - різак, кушир тощо </a:t>
            </a: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66800"/>
          </a:xfrm>
        </p:spPr>
        <p:txBody>
          <a:bodyPr/>
          <a:lstStyle/>
          <a:p>
            <a:r>
              <a:rPr lang="uk-UA" sz="4400" b="1" i="1" smtClean="0"/>
              <a:t>         Латаття біле</a:t>
            </a:r>
            <a:endParaRPr lang="ru-RU" sz="4400" b="1" i="1" smtClean="0"/>
          </a:p>
        </p:txBody>
      </p:sp>
      <p:pic>
        <p:nvPicPr>
          <p:cNvPr id="4" name="Содержимое 3" descr="Nymphaea alba (Кувшинка белая)"/>
          <p:cNvPicPr>
            <a:picLocks noGrp="1"/>
          </p:cNvPicPr>
          <p:nvPr>
            <p:ph idx="1"/>
          </p:nvPr>
        </p:nvPicPr>
        <p:blipFill>
          <a:blip r:embed="rId3"/>
          <a:srcRect b="7793"/>
          <a:stretch>
            <a:fillRect/>
          </a:stretch>
        </p:blipFill>
        <p:spPr>
          <a:xfrm>
            <a:off x="1357313" y="1714500"/>
            <a:ext cx="6500812" cy="5000625"/>
          </a:xfrm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3496" y="642918"/>
            <a:ext cx="3383280" cy="1071570"/>
          </a:xfrm>
        </p:spPr>
        <p:txBody>
          <a:bodyPr/>
          <a:lstStyle/>
          <a:p>
            <a:r>
              <a:rPr lang="uk-UA" sz="3200" dirty="0" err="1" smtClean="0"/>
              <a:t>Совицькі</a:t>
            </a:r>
            <a:r>
              <a:rPr lang="uk-UA" sz="3200" dirty="0" smtClean="0"/>
              <a:t> болота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53496" y="1714488"/>
            <a:ext cx="3383280" cy="4913959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2000" dirty="0" smtClean="0"/>
              <a:t>Через те, що річка </a:t>
            </a:r>
            <a:r>
              <a:rPr lang="uk-UA" sz="2000" dirty="0" err="1" smtClean="0"/>
              <a:t>Совиця</a:t>
            </a:r>
            <a:r>
              <a:rPr lang="uk-UA" sz="2000" dirty="0" smtClean="0"/>
              <a:t>, її притоки і різні потоки перекриті дамбами, які утворюють ставки, наявна значна водно-болотна рослинність.  Поширені зарості очерету звичайного, рогози широколистої і вузьколистої, лепешняку плавучого, комишу лісового, частухи порожнистої, цикути </a:t>
            </a:r>
            <a:r>
              <a:rPr lang="uk-UA" sz="2000" dirty="0" err="1" smtClean="0"/>
              <a:t>струйної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http://dg25.odnoklassniki.ru/getImage?photoId=187239256335&amp;photoType=0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571480"/>
            <a:ext cx="50006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ВИВЧЕННЯ НОВОГО МАТЕРІАЛУ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 algn="ctr">
              <a:buNone/>
            </a:pPr>
            <a:r>
              <a:rPr lang="uk-UA" dirty="0" smtClean="0"/>
              <a:t>ПЛАН</a:t>
            </a:r>
          </a:p>
          <a:p>
            <a:pPr marL="623887" indent="-514350">
              <a:buNone/>
            </a:pPr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uk-UA" dirty="0" smtClean="0"/>
              <a:t>Загальна характеристика рослинного світу України </a:t>
            </a:r>
            <a:endParaRPr lang="en-US" dirty="0" smtClean="0"/>
          </a:p>
          <a:p>
            <a:pPr marL="623887" indent="-514350">
              <a:buNone/>
            </a:pPr>
            <a:r>
              <a:rPr lang="en-US" dirty="0" smtClean="0"/>
              <a:t>2. </a:t>
            </a:r>
            <a:r>
              <a:rPr lang="uk-UA" dirty="0" smtClean="0"/>
              <a:t>Основні типи рослинності на території України</a:t>
            </a:r>
            <a:endParaRPr lang="en-US" dirty="0" smtClean="0"/>
          </a:p>
          <a:p>
            <a:pPr marL="623887" indent="-514350">
              <a:buNone/>
            </a:pPr>
            <a:r>
              <a:rPr lang="en-US" dirty="0" smtClean="0"/>
              <a:t>3. </a:t>
            </a:r>
            <a:r>
              <a:rPr lang="uk-UA" dirty="0" smtClean="0"/>
              <a:t>Закономірності поширення типів рослинності</a:t>
            </a:r>
            <a:endParaRPr lang="en-US" dirty="0" smtClean="0"/>
          </a:p>
          <a:p>
            <a:pPr marL="623887" indent="-514350">
              <a:buNone/>
            </a:pPr>
            <a:r>
              <a:rPr lang="en-US" dirty="0" smtClean="0"/>
              <a:t>4. </a:t>
            </a:r>
            <a:r>
              <a:rPr lang="uk-UA" dirty="0" smtClean="0"/>
              <a:t>Вплив господарської діяльності на рослинність. Червона книга України</a:t>
            </a:r>
            <a:endParaRPr lang="en-US" dirty="0" smtClean="0"/>
          </a:p>
          <a:p>
            <a:pPr marL="623887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42918"/>
            <a:ext cx="9001156" cy="928694"/>
          </a:xfrm>
        </p:spPr>
        <p:txBody>
          <a:bodyPr/>
          <a:lstStyle/>
          <a:p>
            <a:pPr algn="ctr"/>
            <a:r>
              <a:rPr lang="uk-UA" i="1" dirty="0" smtClean="0"/>
              <a:t>Очерет на </a:t>
            </a:r>
            <a:r>
              <a:rPr lang="uk-UA" i="1" dirty="0" err="1" smtClean="0"/>
              <a:t>Заставнівському</a:t>
            </a:r>
            <a:r>
              <a:rPr lang="uk-UA" i="1" dirty="0" smtClean="0"/>
              <a:t> ставку</a:t>
            </a:r>
            <a:endParaRPr lang="ru-RU" i="1" dirty="0"/>
          </a:p>
        </p:txBody>
      </p:sp>
      <p:pic>
        <p:nvPicPr>
          <p:cNvPr id="7" name="Рисунок 6" descr="http://dg25.odnoklassniki.ru/getImage?photoId=187239793935&amp;photoType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85818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5668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i="1" dirty="0" smtClean="0">
                <a:latin typeface="Arial Black" pitchFamily="34" charset="0"/>
              </a:rPr>
              <a:t>          </a:t>
            </a:r>
            <a:r>
              <a:rPr lang="uk-UA" b="1" i="1" dirty="0" smtClean="0"/>
              <a:t>3. Закономірності поширення типів рослинності.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8929718" cy="414496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uk-UA" dirty="0" smtClean="0"/>
              <a:t>  </a:t>
            </a:r>
            <a:r>
              <a:rPr lang="uk-UA" sz="2400" i="1" u="sng" dirty="0" smtClean="0"/>
              <a:t>зональна (широтна);</a:t>
            </a:r>
            <a:endParaRPr lang="uk-UA" sz="2400" dirty="0" smtClean="0"/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   </a:t>
            </a:r>
            <a:r>
              <a:rPr lang="uk-UA" sz="2400" i="1" u="sng" dirty="0" smtClean="0"/>
              <a:t>висотна поясність</a:t>
            </a:r>
            <a:r>
              <a:rPr lang="uk-UA" sz="2400" dirty="0" smtClean="0"/>
              <a:t> ;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dirty="0" smtClean="0"/>
              <a:t>   </a:t>
            </a:r>
            <a:r>
              <a:rPr lang="uk-UA" sz="2400" i="1" u="sng" dirty="0" smtClean="0"/>
              <a:t>місцеві відмінності рельєфу та глибинне залягання    </a:t>
            </a:r>
          </a:p>
          <a:p>
            <a:pPr lvl="0">
              <a:buNone/>
            </a:pPr>
            <a:r>
              <a:rPr lang="uk-UA" sz="2400" dirty="0" smtClean="0"/>
              <a:t>      </a:t>
            </a:r>
            <a:r>
              <a:rPr lang="uk-UA" sz="2400" i="1" u="sng" dirty="0" err="1" smtClean="0"/>
              <a:t>грунтових</a:t>
            </a:r>
            <a:r>
              <a:rPr lang="uk-UA" sz="2400" i="1" u="sng" dirty="0" smtClean="0"/>
              <a:t> вод</a:t>
            </a:r>
            <a:r>
              <a:rPr lang="uk-UA" sz="2400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uk-UA" sz="2400" i="1" u="sng" dirty="0" smtClean="0"/>
              <a:t>   вплив складу гірських порід на рослинність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pPr>
              <a:buFont typeface="Georgia" pitchFamily="18" charset="0"/>
              <a:buNone/>
            </a:pPr>
            <a:endParaRPr lang="uk-UA" b="1" i="1" dirty="0" smtClean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35730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i="1" dirty="0" smtClean="0">
                <a:latin typeface="Arial Black" pitchFamily="34" charset="0"/>
              </a:rPr>
              <a:t>          </a:t>
            </a:r>
            <a:r>
              <a:rPr lang="uk-UA" sz="3600" b="1" i="1" dirty="0" smtClean="0">
                <a:latin typeface="Arial Black" pitchFamily="34" charset="0"/>
              </a:rPr>
              <a:t>4</a:t>
            </a:r>
            <a:r>
              <a:rPr lang="uk-UA" sz="3600" b="1" i="1" dirty="0" smtClean="0"/>
              <a:t>. Вплив господарської діяльності на рослинність. Червона книга України.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1"/>
            <a:ext cx="8929718" cy="457200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400" dirty="0" smtClean="0"/>
              <a:t>Природні рослинні угрупування збереглися на ¼ території України. Решта – штучно утворені: поля, </a:t>
            </a:r>
            <a:r>
              <a:rPr lang="uk-UA" sz="2400" dirty="0" smtClean="0"/>
              <a:t>парки (Прикарпатський національний парк), </a:t>
            </a:r>
            <a:r>
              <a:rPr lang="uk-UA" sz="2400" dirty="0" smtClean="0"/>
              <a:t>сади або перетворені людиною. Природна лісистість України становила 44 %, а сучасна складає приблизно – 14 %. Сучасні степи збереглися лише маленькими клаптиками в </a:t>
            </a:r>
            <a:r>
              <a:rPr lang="uk-UA" sz="2400" dirty="0" smtClean="0"/>
              <a:t>заповідниках (</a:t>
            </a:r>
            <a:r>
              <a:rPr lang="uk-UA" sz="2400" dirty="0" err="1" smtClean="0"/>
              <a:t>Асканія</a:t>
            </a:r>
            <a:r>
              <a:rPr lang="uk-UA" sz="2400" dirty="0" smtClean="0"/>
              <a:t> Нова, Причорноморський, Луганський, Український), </a:t>
            </a:r>
            <a:r>
              <a:rPr lang="uk-UA" sz="2400" dirty="0" smtClean="0"/>
              <a:t>незручних для оранки місцях, на схилах балок, річкових долин. Тому необхідні міри щодо охорони і відтворення рослинних ресурсів.</a:t>
            </a: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714356"/>
            <a:ext cx="8858280" cy="585948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    </a:t>
            </a:r>
            <a:r>
              <a:rPr lang="uk-UA" sz="2400" dirty="0" smtClean="0"/>
              <a:t>Природні рослини, що потребують охорони, занесені</a:t>
            </a:r>
          </a:p>
          <a:p>
            <a:pPr algn="just">
              <a:buNone/>
            </a:pPr>
            <a:r>
              <a:rPr lang="uk-UA" sz="2400" dirty="0" smtClean="0"/>
              <a:t>до </a:t>
            </a:r>
            <a:r>
              <a:rPr lang="uk-UA" sz="2400" b="1" u="sng" dirty="0" smtClean="0"/>
              <a:t>Зеленої книги України</a:t>
            </a:r>
            <a:r>
              <a:rPr lang="uk-UA" sz="2400" dirty="0" smtClean="0"/>
              <a:t>. Сюди належать рідкісні,</a:t>
            </a:r>
          </a:p>
          <a:p>
            <a:pPr algn="just">
              <a:buNone/>
            </a:pPr>
            <a:r>
              <a:rPr lang="uk-UA" sz="2400" dirty="0" smtClean="0"/>
              <a:t>ендемічні, реліктові види: грабово-дубові плющові ліси </a:t>
            </a:r>
          </a:p>
          <a:p>
            <a:pPr algn="just">
              <a:buNone/>
            </a:pPr>
            <a:r>
              <a:rPr lang="uk-UA" sz="2400" dirty="0" smtClean="0"/>
              <a:t>Подільської височини, дубові ліси ліщинові в лісостепу, </a:t>
            </a:r>
          </a:p>
          <a:p>
            <a:pPr algn="just">
              <a:buNone/>
            </a:pPr>
            <a:r>
              <a:rPr lang="uk-UA" sz="2400" dirty="0" smtClean="0"/>
              <a:t>модриново-кедрово-ялинові </a:t>
            </a:r>
            <a:r>
              <a:rPr lang="uk-UA" sz="2400" dirty="0" err="1" smtClean="0"/>
              <a:t>чорницеві</a:t>
            </a:r>
            <a:r>
              <a:rPr lang="uk-UA" sz="2400" dirty="0" smtClean="0"/>
              <a:t> ліси Карпат, ліси </a:t>
            </a:r>
          </a:p>
          <a:p>
            <a:pPr algn="just">
              <a:buNone/>
            </a:pPr>
            <a:r>
              <a:rPr lang="uk-UA" sz="2400" dirty="0" smtClean="0"/>
              <a:t>із сосни кримської.</a:t>
            </a:r>
          </a:p>
          <a:p>
            <a:pPr algn="just">
              <a:buNone/>
            </a:pPr>
            <a:r>
              <a:rPr lang="uk-UA" sz="2400" dirty="0" smtClean="0"/>
              <a:t>        У 2002 році прийнято Закон </a:t>
            </a:r>
            <a:r>
              <a:rPr lang="uk-UA" sz="2400" dirty="0" err="1" smtClean="0"/>
              <a:t>“Про</a:t>
            </a:r>
            <a:r>
              <a:rPr lang="uk-UA" sz="2400" dirty="0" smtClean="0"/>
              <a:t> </a:t>
            </a:r>
            <a:r>
              <a:rPr lang="uk-UA" sz="2400" b="1" u="sng" dirty="0" smtClean="0"/>
              <a:t>Червону книгу</a:t>
            </a:r>
          </a:p>
          <a:p>
            <a:pPr algn="just">
              <a:buNone/>
            </a:pPr>
            <a:r>
              <a:rPr lang="uk-UA" sz="2400" b="1" u="sng" dirty="0" err="1" smtClean="0"/>
              <a:t>України</a:t>
            </a:r>
            <a:r>
              <a:rPr lang="uk-UA" sz="2400" dirty="0" err="1" smtClean="0"/>
              <a:t>”</a:t>
            </a:r>
            <a:r>
              <a:rPr lang="uk-UA" sz="2400" dirty="0" smtClean="0"/>
              <a:t>,  у якому зазначається: </a:t>
            </a:r>
            <a:r>
              <a:rPr lang="uk-UA" sz="2400" dirty="0" err="1" smtClean="0"/>
              <a:t>“Об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єктами</a:t>
            </a:r>
            <a:r>
              <a:rPr lang="uk-UA" sz="2400" dirty="0" smtClean="0"/>
              <a:t> Червоної</a:t>
            </a:r>
          </a:p>
          <a:p>
            <a:pPr algn="just">
              <a:buNone/>
            </a:pPr>
            <a:r>
              <a:rPr lang="uk-UA" sz="2400" dirty="0" smtClean="0"/>
              <a:t>книги України є рідкісні й такі, що перебувають під загрозою зникнення, види тваринного й </a:t>
            </a:r>
          </a:p>
          <a:p>
            <a:pPr algn="just">
              <a:buNone/>
            </a:pPr>
            <a:r>
              <a:rPr lang="uk-UA" sz="2400" dirty="0" smtClean="0"/>
              <a:t>рослинного світу, які постійно або тимчасово перебувають (зростають) у природних умовах у межах</a:t>
            </a:r>
          </a:p>
          <a:p>
            <a:pPr algn="just">
              <a:buNone/>
            </a:pPr>
            <a:r>
              <a:rPr lang="uk-UA" sz="2400" dirty="0" smtClean="0"/>
              <a:t>території України…”  </a:t>
            </a:r>
            <a:endParaRPr lang="ru-RU" sz="2400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481"/>
            <a:ext cx="8229600" cy="114300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>
                <a:latin typeface="Arial Black" pitchFamily="34" charset="0"/>
              </a:rPr>
              <a:t>          </a:t>
            </a:r>
            <a:r>
              <a:rPr lang="uk-UA" sz="3600" b="1" i="1" dirty="0" smtClean="0">
                <a:latin typeface="Arial Black" pitchFamily="34" charset="0"/>
              </a:rPr>
              <a:t>Сквер ВПУ № 24 </a:t>
            </a:r>
            <a:br>
              <a:rPr lang="uk-UA" sz="3600" b="1" i="1" dirty="0" smtClean="0">
                <a:latin typeface="Arial Black" pitchFamily="34" charset="0"/>
              </a:rPr>
            </a:br>
            <a:r>
              <a:rPr lang="uk-UA" sz="3600" b="1" i="1" dirty="0" smtClean="0">
                <a:latin typeface="Arial Black" pitchFamily="34" charset="0"/>
              </a:rPr>
              <a:t>м. Заставна 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8929718" cy="442912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4" name="Рисунок 3" descr="http://dg25.odnoklassniki.ru/getImage?photoId=187239181839&amp;photoType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35824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28586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i="1" dirty="0" smtClean="0">
                <a:latin typeface="Arial Black" pitchFamily="34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ЗАКРІПЛЕННЯ НОВИХ ЗНАНЬ І ВМІНЬ УЧНІВ</a:t>
            </a: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5"/>
            <a:ext cx="8429684" cy="443072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1. Експрес-тести.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1) На території України найбільшого впливу господарської діяльності зазнали: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а) ліси;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б) степи;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в) болотна рослинність.</a:t>
            </a:r>
          </a:p>
          <a:p>
            <a:pPr>
              <a:spcBef>
                <a:spcPts val="0"/>
              </a:spcBef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2) Лісистість України становить близько: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а) 14%;          б) 27%;          в) 37%.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3) Найбільшу площу у хвойному лісах України займає така порода дерев, як: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а) ялина;         б) сосна;        в) ялиця.  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4) Степова рослинність сформувалась в умовах: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а) достатньо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грунтового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 атмосферного зволоження;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б) недостатньо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грунтового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 атмосферного зволоження;</a:t>
            </a:r>
          </a:p>
          <a:p>
            <a:pPr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5) Широтний розподіл рослинного покриву характерний: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а) для рівнин;              б) річкових долин;              в) гірських районів.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</a:pPr>
            <a:endParaRPr lang="uk-UA" b="1" i="1" dirty="0" smtClean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Словникова робота навколо слів-термінів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5429264"/>
          </a:xfrm>
        </p:spPr>
        <p:txBody>
          <a:bodyPr/>
          <a:lstStyle/>
          <a:p>
            <a:pPr>
              <a:buNone/>
            </a:pPr>
            <a:r>
              <a:rPr lang="vi-VN" sz="2400" b="1" dirty="0" smtClean="0"/>
              <a:t>Росли́ни-Індика́тори</a:t>
            </a:r>
            <a:r>
              <a:rPr lang="vi-VN" sz="2400" dirty="0" smtClean="0"/>
              <a:t> — </a:t>
            </a:r>
            <a:r>
              <a:rPr lang="vi-VN" sz="2400" dirty="0" smtClean="0"/>
              <a:t>рослини</a:t>
            </a:r>
            <a:r>
              <a:rPr lang="uk-UA" sz="2400" dirty="0" smtClean="0"/>
              <a:t>, </a:t>
            </a:r>
            <a:r>
              <a:rPr lang="vi-VN" sz="2400" dirty="0" smtClean="0"/>
              <a:t> </a:t>
            </a:r>
            <a:r>
              <a:rPr lang="vi-VN" sz="2400" dirty="0" smtClean="0"/>
              <a:t>яким властива різко виражена пристосованість до певних умов навколишнього </a:t>
            </a:r>
            <a:r>
              <a:rPr lang="vi-VN" sz="2400" dirty="0" smtClean="0"/>
              <a:t>середовища</a:t>
            </a:r>
            <a:r>
              <a:rPr lang="uk-UA" sz="2400" dirty="0" smtClean="0"/>
              <a:t>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Ендеміки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éndemos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пологи,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сімейства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поширенні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невеликою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Реліктові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relictum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пережитками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минулих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епох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 « Подорож до лісу».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Заповнити назви дерев у</a:t>
            </a:r>
          </a:p>
          <a:p>
            <a:pPr>
              <a:buNone/>
            </a:pPr>
            <a:r>
              <a:rPr lang="uk-UA" dirty="0" smtClean="0"/>
              <a:t>вказаних кружечках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714348" y="2571744"/>
            <a:ext cx="7152725" cy="3113238"/>
          </a:xfrm>
          <a:custGeom>
            <a:avLst/>
            <a:gdLst>
              <a:gd name="connsiteX0" fmla="*/ 0 w 6938818"/>
              <a:gd name="connsiteY0" fmla="*/ 0 h 2858655"/>
              <a:gd name="connsiteX1" fmla="*/ 2119745 w 6938818"/>
              <a:gd name="connsiteY1" fmla="*/ 775855 h 2858655"/>
              <a:gd name="connsiteX2" fmla="*/ 3657600 w 6938818"/>
              <a:gd name="connsiteY2" fmla="*/ 374073 h 2858655"/>
              <a:gd name="connsiteX3" fmla="*/ 2784763 w 6938818"/>
              <a:gd name="connsiteY3" fmla="*/ 2147455 h 2858655"/>
              <a:gd name="connsiteX4" fmla="*/ 4821381 w 6938818"/>
              <a:gd name="connsiteY4" fmla="*/ 1995055 h 2858655"/>
              <a:gd name="connsiteX5" fmla="*/ 5694218 w 6938818"/>
              <a:gd name="connsiteY5" fmla="*/ 2840182 h 2858655"/>
              <a:gd name="connsiteX6" fmla="*/ 6747163 w 6938818"/>
              <a:gd name="connsiteY6" fmla="*/ 2105891 h 2858655"/>
              <a:gd name="connsiteX7" fmla="*/ 6844145 w 6938818"/>
              <a:gd name="connsiteY7" fmla="*/ 1925782 h 2858655"/>
              <a:gd name="connsiteX8" fmla="*/ 6885709 w 6938818"/>
              <a:gd name="connsiteY8" fmla="*/ 1981200 h 2858655"/>
              <a:gd name="connsiteX9" fmla="*/ 6858000 w 6938818"/>
              <a:gd name="connsiteY9" fmla="*/ 1981200 h 2858655"/>
              <a:gd name="connsiteX10" fmla="*/ 6830290 w 6938818"/>
              <a:gd name="connsiteY10" fmla="*/ 1939637 h 285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38818" h="2858655">
                <a:moveTo>
                  <a:pt x="0" y="0"/>
                </a:moveTo>
                <a:cubicBezTo>
                  <a:pt x="755072" y="356754"/>
                  <a:pt x="1510145" y="713509"/>
                  <a:pt x="2119745" y="775855"/>
                </a:cubicBezTo>
                <a:cubicBezTo>
                  <a:pt x="2729345" y="838201"/>
                  <a:pt x="3546764" y="145473"/>
                  <a:pt x="3657600" y="374073"/>
                </a:cubicBezTo>
                <a:cubicBezTo>
                  <a:pt x="3768436" y="602673"/>
                  <a:pt x="2590800" y="1877291"/>
                  <a:pt x="2784763" y="2147455"/>
                </a:cubicBezTo>
                <a:cubicBezTo>
                  <a:pt x="2978726" y="2417619"/>
                  <a:pt x="4336472" y="1879601"/>
                  <a:pt x="4821381" y="1995055"/>
                </a:cubicBezTo>
                <a:cubicBezTo>
                  <a:pt x="5306290" y="2110510"/>
                  <a:pt x="5373254" y="2821709"/>
                  <a:pt x="5694218" y="2840182"/>
                </a:cubicBezTo>
                <a:cubicBezTo>
                  <a:pt x="6015182" y="2858655"/>
                  <a:pt x="6555509" y="2258291"/>
                  <a:pt x="6747163" y="2105891"/>
                </a:cubicBezTo>
                <a:cubicBezTo>
                  <a:pt x="6938818" y="1953491"/>
                  <a:pt x="6821054" y="1946564"/>
                  <a:pt x="6844145" y="1925782"/>
                </a:cubicBezTo>
                <a:cubicBezTo>
                  <a:pt x="6867236" y="1905000"/>
                  <a:pt x="6883400" y="1971964"/>
                  <a:pt x="6885709" y="1981200"/>
                </a:cubicBezTo>
                <a:cubicBezTo>
                  <a:pt x="6888018" y="1990436"/>
                  <a:pt x="6867236" y="1988127"/>
                  <a:pt x="6858000" y="1981200"/>
                </a:cubicBezTo>
                <a:cubicBezTo>
                  <a:pt x="6848764" y="1974273"/>
                  <a:pt x="6830290" y="1939637"/>
                  <a:pt x="6830290" y="19396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857224" y="257174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928794" y="307181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928926" y="335756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357686" y="292893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29058" y="371475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500430" y="464344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429124" y="478632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500958" y="4786322"/>
            <a:ext cx="223838" cy="2047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500694" y="4643446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429388" y="550070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28586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Використання елементів народознавства </a:t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(рослини в українських святах)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28586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Легенди про рослини нашої країни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566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b="1" i="1" dirty="0" smtClean="0">
                <a:latin typeface="Arial Black" pitchFamily="34" charset="0"/>
              </a:rPr>
              <a:t>         1. Загальна характеристика</a:t>
            </a:r>
            <a:br>
              <a:rPr lang="uk-UA" sz="4400" b="1" i="1" dirty="0" smtClean="0">
                <a:latin typeface="Arial Black" pitchFamily="34" charset="0"/>
              </a:rPr>
            </a:br>
            <a:r>
              <a:rPr lang="uk-UA" sz="4400" b="1" i="1" dirty="0" smtClean="0">
                <a:latin typeface="Arial Black" pitchFamily="34" charset="0"/>
              </a:rPr>
              <a:t>           рослинності України.</a:t>
            </a:r>
            <a:endParaRPr lang="ru-RU" sz="4400" b="1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414496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uk-UA" b="1" i="1" smtClean="0"/>
              <a:t>Природна рослинність України збереглася на </a:t>
            </a:r>
            <a:r>
              <a:rPr lang="uk-UA" sz="3200" b="1" i="1" smtClean="0"/>
              <a:t>19</a:t>
            </a:r>
            <a:r>
              <a:rPr lang="uk-UA" b="1" i="1" smtClean="0"/>
              <a:t> млн. га і налічує понад 25 тис. видів рослин.</a:t>
            </a:r>
          </a:p>
          <a:p>
            <a:pPr>
              <a:buFont typeface="Georgia" pitchFamily="18" charset="0"/>
              <a:buNone/>
            </a:pPr>
            <a:endParaRPr lang="uk-UA" b="1" i="1" smtClean="0"/>
          </a:p>
          <a:p>
            <a:pPr>
              <a:buFont typeface="Georgia" pitchFamily="18" charset="0"/>
              <a:buNone/>
            </a:pPr>
            <a:endParaRPr lang="uk-UA" b="1" i="1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3857628"/>
          <a:ext cx="807249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Елементи релаксації. </a:t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Хвилина відпочинку: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Поезія Ліни Костенко</a:t>
            </a: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Самостійна робота.</a:t>
            </a:r>
            <a:r>
              <a:rPr lang="ru-RU" sz="3600" b="1" i="1" dirty="0" smtClean="0"/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кладання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сенканів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парах до слів «ліс», «степ», «лук», «болото».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/>
              <a:t> 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з </a:t>
            </a:r>
            <a:r>
              <a:rPr lang="uk-UA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роздатковим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матеріалом «Рослинний світ».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Навести приклади опису степових рослин у художній літературі (автор і назва твору).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Задачі: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Кількість населення Землі досягло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чоловік. Відомо, що 1 га лісу поглинає стільки вуглекислого газу, скільки його видихає 200 осіб.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А. Обчисліть площу лісових насаджень, необхідну для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поглинання вуглекислого газу, що видихається людьми.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Б. Яка площа лісових насаджень необхідна для підтримання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чистого повітря у вашому населеному пункті?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ІІ.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Запас деревини на 1 га соснового лісу становить від 150 до 300 м</a:t>
            </a:r>
            <a:r>
              <a:rPr lang="uk-UA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З 1м</a:t>
            </a:r>
            <a:r>
              <a:rPr lang="uk-UA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деревини виробляють 200 кг паперу. Скільки паперу можна виробити з 1 га соснового лісу?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05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ІІІ.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Одне суцвіття конюшини дає 8 мг нектару. Із скількох суцвіть конюшини бджоли зберуть 1 кг меду?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Вправа: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03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Заповніть таблицю «Використання рослин за їх властивостями»: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       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uk-UA" sz="2000" dirty="0" smtClean="0"/>
              <a:t> Зверніть увагу на різноманітне використання деяких рослин,</a:t>
            </a:r>
          </a:p>
          <a:p>
            <a:pPr>
              <a:buNone/>
            </a:pPr>
            <a:r>
              <a:rPr lang="uk-UA" sz="2000" dirty="0" smtClean="0"/>
              <a:t>їх можна записувати одразу в кілька колонок.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        </a:t>
            </a:r>
            <a:r>
              <a:rPr lang="uk-UA" sz="2000" i="1" u="sng" dirty="0" smtClean="0"/>
              <a:t>Довідка:</a:t>
            </a:r>
            <a:r>
              <a:rPr lang="uk-UA" sz="2000" i="1" dirty="0" smtClean="0"/>
              <a:t> </a:t>
            </a:r>
            <a:r>
              <a:rPr lang="uk-UA" sz="2000" dirty="0" smtClean="0"/>
              <a:t>валеріана, дуб, шавлія, щавель, зозулинець, сумах,</a:t>
            </a:r>
          </a:p>
          <a:p>
            <a:pPr>
              <a:buNone/>
            </a:pPr>
            <a:r>
              <a:rPr lang="uk-UA" sz="2000" dirty="0" smtClean="0"/>
              <a:t>лепеха, обліпиха, блекота, калина, м’ята, чорниця, конвалія,</a:t>
            </a:r>
          </a:p>
          <a:p>
            <a:pPr>
              <a:buNone/>
            </a:pPr>
            <a:r>
              <a:rPr lang="uk-UA" sz="2000" dirty="0" smtClean="0"/>
              <a:t>слива, перстач, шипшина, чистотіл, скумпія, смородина, дивина,</a:t>
            </a:r>
          </a:p>
          <a:p>
            <a:pPr>
              <a:buNone/>
            </a:pPr>
            <a:r>
              <a:rPr lang="uk-UA" sz="2000" dirty="0" smtClean="0"/>
              <a:t>суниці, журавлина, малина, ожина.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428868"/>
          <a:ext cx="7500990" cy="1504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111"/>
                <a:gridCol w="1505291"/>
                <a:gridCol w="1939041"/>
                <a:gridCol w="1377733"/>
                <a:gridCol w="1530814"/>
              </a:tblGrid>
              <a:tr h="315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Лікарські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Вітамінозні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Їстівні дикорослі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Ефіроолійні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Дубильні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315">
                <a:tc>
                  <a:txBody>
                    <a:bodyPr/>
                    <a:lstStyle/>
                    <a:p>
                      <a:r>
                        <a:rPr lang="uk-UA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…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07170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Вправа: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перевірте, чи знаєте ви рослини Українських Карпат. Запишіть їх назви в табличку:</a:t>
            </a: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1400" b="1" i="1" dirty="0" err="1" smtClean="0">
                <a:solidFill>
                  <a:schemeClr val="tx1"/>
                </a:solidFill>
              </a:rPr>
              <a:t>Довідка</a:t>
            </a:r>
            <a:r>
              <a:rPr lang="ru-RU" sz="1400" b="1" i="1" dirty="0" smtClean="0">
                <a:solidFill>
                  <a:schemeClr val="tx1"/>
                </a:solidFill>
              </a:rPr>
              <a:t>: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едельвейс</a:t>
            </a:r>
            <a:r>
              <a:rPr lang="ru-RU" sz="1400" b="1" i="1" dirty="0" smtClean="0">
                <a:solidFill>
                  <a:schemeClr val="tx1"/>
                </a:solidFill>
              </a:rPr>
              <a:t>, тис, клен, бук,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смородина,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явір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вільха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ялиця</a:t>
            </a:r>
            <a:r>
              <a:rPr lang="ru-RU" sz="1400" b="1" i="1" dirty="0" smtClean="0">
                <a:solidFill>
                  <a:schemeClr val="tx1"/>
                </a:solidFill>
              </a:rPr>
              <a:t>, малина,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err="1" smtClean="0">
                <a:solidFill>
                  <a:schemeClr val="tx1"/>
                </a:solidFill>
              </a:rPr>
              <a:t>ялівець</a:t>
            </a:r>
            <a:r>
              <a:rPr lang="ru-RU" sz="1400" b="1" i="1" dirty="0" smtClean="0">
                <a:solidFill>
                  <a:schemeClr val="tx1"/>
                </a:solidFill>
              </a:rPr>
              <a:t>, бузина,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ялина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3429000"/>
          <a:ext cx="1714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5" y="3751256"/>
          <a:ext cx="2143140" cy="50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</a:tblGrid>
              <a:tr h="508635"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4108447"/>
          <a:ext cx="2571768" cy="4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442278"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5" y="4457067"/>
          <a:ext cx="30003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7189">
                <a:tc>
                  <a:txBody>
                    <a:bodyPr/>
                    <a:lstStyle/>
                    <a:p>
                      <a:r>
                        <a:rPr lang="uk-UA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35745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Вправа: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перевірте, чи знаєте ви рослини Кримських гір. Запишіть їх назви в табличку:</a:t>
            </a: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1400" b="1" i="1" dirty="0" err="1" smtClean="0">
                <a:solidFill>
                  <a:schemeClr val="tx1"/>
                </a:solidFill>
              </a:rPr>
              <a:t>Довідка</a:t>
            </a:r>
            <a:r>
              <a:rPr lang="ru-RU" sz="1400" b="1" i="1" dirty="0" smtClean="0">
                <a:solidFill>
                  <a:schemeClr val="tx1"/>
                </a:solidFill>
              </a:rPr>
              <a:t>: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шипшина</a:t>
            </a:r>
            <a:r>
              <a:rPr lang="ru-RU" sz="1400" b="1" i="1" dirty="0" smtClean="0">
                <a:solidFill>
                  <a:schemeClr val="tx1"/>
                </a:solidFill>
              </a:rPr>
              <a:t>, бирючина, дуб, клен,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err="1" smtClean="0">
                <a:solidFill>
                  <a:schemeClr val="tx1"/>
                </a:solidFill>
              </a:rPr>
              <a:t>акація</a:t>
            </a:r>
            <a:r>
              <a:rPr lang="ru-RU" sz="1400" b="1" i="1" dirty="0" smtClean="0">
                <a:solidFill>
                  <a:schemeClr val="tx1"/>
                </a:solidFill>
              </a:rPr>
              <a:t>, граб,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глід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скумпія</a:t>
            </a:r>
            <a:r>
              <a:rPr lang="ru-RU" sz="1400" b="1" i="1" dirty="0" smtClean="0">
                <a:solidFill>
                  <a:schemeClr val="tx1"/>
                </a:solidFill>
              </a:rPr>
              <a:t>, крушина,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ялівець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берест, дерен, груша, кизил, липа,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фісташка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плющ, кипарис, шафран, ясен, сосна, люцерна, бук.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3429000"/>
          <a:ext cx="1714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5" y="3751256"/>
          <a:ext cx="2143140" cy="50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</a:tblGrid>
              <a:tr h="5086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4108447"/>
          <a:ext cx="2571768" cy="4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4422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5" y="4457067"/>
          <a:ext cx="30003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7189"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4777752"/>
          <a:ext cx="30003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71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5072074"/>
          <a:ext cx="34290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07170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Вправа: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перевірте, чи знаєте ви назви болотних рослин. Запишіть їх в табличку:</a:t>
            </a: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3600" b="1" i="1" dirty="0" smtClean="0">
                <a:solidFill>
                  <a:schemeClr val="tx1"/>
                </a:solidFill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</a:rPr>
            </a:br>
            <a:r>
              <a:rPr lang="ru-RU" sz="1400" b="1" i="1" dirty="0" err="1" smtClean="0">
                <a:solidFill>
                  <a:schemeClr val="tx1"/>
                </a:solidFill>
              </a:rPr>
              <a:t>Довідка</a:t>
            </a:r>
            <a:r>
              <a:rPr lang="ru-RU" sz="1400" b="1" i="1" dirty="0" smtClean="0">
                <a:solidFill>
                  <a:schemeClr val="tx1"/>
                </a:solidFill>
              </a:rPr>
              <a:t>: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осика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вільха</a:t>
            </a:r>
            <a:r>
              <a:rPr lang="ru-RU" sz="1400" b="1" i="1" dirty="0" smtClean="0">
                <a:solidFill>
                  <a:schemeClr val="tx1"/>
                </a:solidFill>
              </a:rPr>
              <a:t>, верба, сфагнум,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err="1" smtClean="0">
                <a:solidFill>
                  <a:schemeClr val="tx1"/>
                </a:solidFill>
              </a:rPr>
              <a:t>підсніжник</a:t>
            </a:r>
            <a:r>
              <a:rPr lang="ru-RU" sz="1400" b="1" i="1" dirty="0" smtClean="0">
                <a:solidFill>
                  <a:schemeClr val="tx1"/>
                </a:solidFill>
              </a:rPr>
              <a:t>, калина,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багно</a:t>
            </a:r>
            <a:r>
              <a:rPr lang="ru-RU" sz="1400" b="1" i="1" dirty="0" smtClean="0">
                <a:solidFill>
                  <a:schemeClr val="tx1"/>
                </a:solidFill>
              </a:rPr>
              <a:t>, осока, типчак, </a:t>
            </a:r>
            <a:br>
              <a:rPr lang="ru-RU" sz="1400" b="1" i="1" dirty="0" smtClean="0">
                <a:solidFill>
                  <a:schemeClr val="tx1"/>
                </a:solidFill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очерет,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рогіз</a:t>
            </a:r>
            <a:r>
              <a:rPr lang="ru-RU" sz="1400" b="1" i="1" dirty="0" smtClean="0">
                <a:solidFill>
                  <a:schemeClr val="tx1"/>
                </a:solidFill>
              </a:rPr>
              <a:t>, росичка,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журавлина</a:t>
            </a:r>
            <a:r>
              <a:rPr lang="ru-RU" sz="1400" b="1" i="1" dirty="0" smtClean="0">
                <a:solidFill>
                  <a:schemeClr val="tx1"/>
                </a:solidFill>
              </a:rPr>
              <a:t>,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ковила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3429000"/>
          <a:ext cx="21431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5" y="3751256"/>
          <a:ext cx="2143140" cy="50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9"/>
                <a:gridCol w="428627"/>
              </a:tblGrid>
              <a:tr h="5086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4108447"/>
          <a:ext cx="2143140" cy="4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</a:tblGrid>
              <a:tr h="4422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5" y="4457067"/>
          <a:ext cx="2143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</a:tblGrid>
              <a:tr h="357189">
                <a:tc>
                  <a:txBody>
                    <a:bodyPr/>
                    <a:lstStyle/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4777752"/>
          <a:ext cx="25717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71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5072074"/>
          <a:ext cx="25717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5420695"/>
          <a:ext cx="30003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5786454"/>
          <a:ext cx="30003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2994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64307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401080" cy="3857652"/>
          </a:xfrm>
        </p:spPr>
        <p:txBody>
          <a:bodyPr/>
          <a:lstStyle/>
          <a:p>
            <a:pPr lvl="0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Питання для обговорення: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Яка закономірність спостерігається в поширенні рослин: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--- на рівнинній частині України?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--- в Українських Карпатах та Кримських горах?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 на території України поширені ліси, степи, луки, болота?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чинники впливають на різноманітність рослинності?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 людина використовує рослини?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857232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Проблема уроку: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визначити закономірність, яка спостерігається в поширенні рослин: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рівнинній частині України;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Українських Карпатах та Кримських горах.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atin typeface="Arial Black" pitchFamily="34" charset="0"/>
              </a:rPr>
              <a:t>2. Основні типи рослинності на території України</a:t>
            </a:r>
            <a:endParaRPr lang="ru-RU" b="1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uk-UA" sz="4000" b="1" dirty="0" smtClean="0"/>
              <a:t>Опорно-інформаційна схема «Рослинність України»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ПІДСУМОК УРОКУ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ДОМАШНЄ ЗАВДАННЯ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/>
          <a:lstStyle/>
          <a:p>
            <a:pPr lvl="0"/>
            <a:r>
              <a:rPr lang="uk-UA" dirty="0" smtClean="0"/>
              <a:t>Опрацювати параграф 25 підручника, карти атласу с. 24-25, 30-31.</a:t>
            </a:r>
            <a:endParaRPr lang="ru-RU" dirty="0" smtClean="0"/>
          </a:p>
          <a:p>
            <a:pPr lvl="0"/>
            <a:r>
              <a:rPr lang="uk-UA" dirty="0" smtClean="0"/>
              <a:t>Підготувати повідомлення (окремим учням) про тварин, що зникли або охороняються на території України.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/>
          <a:lstStyle/>
          <a:p>
            <a:pPr lvl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" y="228600"/>
          <a:ext cx="9144000" cy="620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1991</Words>
  <Application>Microsoft Office PowerPoint</Application>
  <PresentationFormat>Экран (4:3)</PresentationFormat>
  <Paragraphs>507</Paragraphs>
  <Slides>82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Городская</vt:lpstr>
      <vt:lpstr>Рослинність України</vt:lpstr>
      <vt:lpstr>           Мета уроку:</vt:lpstr>
      <vt:lpstr>          Обладнання:</vt:lpstr>
      <vt:lpstr>        Тип уроку:  вивчення нового матеріалу.        </vt:lpstr>
      <vt:lpstr> АКТУАЛІЗАЦІЯ ОПОРНИХ ЗНАНЬ І ВМІНЬ УЧНІВ</vt:lpstr>
      <vt:lpstr>ВИВЧЕННЯ НОВОГО МАТЕРІАЛУ</vt:lpstr>
      <vt:lpstr>         1. Загальна характеристика            рослинності України.</vt:lpstr>
      <vt:lpstr>2. Основні типи рослинності на території України</vt:lpstr>
      <vt:lpstr>Слайд 9</vt:lpstr>
      <vt:lpstr>Ліси</vt:lpstr>
      <vt:lpstr>  Рослинність Карпатських гір</vt:lpstr>
      <vt:lpstr>              Тис ягідний ендемік (рідкісний)</vt:lpstr>
      <vt:lpstr>       Сосна кедрова європейська (релікт льодовикового періоду) </vt:lpstr>
      <vt:lpstr>       Бук лісовий (поширений у Карпатах, де росте на висоті 250—1400 м, над рівнем моря, а також острівцями в західному Лісостепу) </vt:lpstr>
      <vt:lpstr>                Едельвейс  ендемік (рідкісний)</vt:lpstr>
      <vt:lpstr>                     В’яз</vt:lpstr>
      <vt:lpstr>            Арніка гірська</vt:lpstr>
      <vt:lpstr>Долина нарцисів у Карпатах</vt:lpstr>
      <vt:lpstr>     Рододендрон жовтий ендемік (рідкісний)</vt:lpstr>
      <vt:lpstr>    Рослинність Полісся</vt:lpstr>
      <vt:lpstr>Сосновий бір</vt:lpstr>
      <vt:lpstr>            Чорниця</vt:lpstr>
      <vt:lpstr>                  Верес</vt:lpstr>
      <vt:lpstr>                Звіробій </vt:lpstr>
      <vt:lpstr>Рослинність Кримських гір</vt:lpstr>
      <vt:lpstr>    Суничник дрібноплодний</vt:lpstr>
      <vt:lpstr>        Сосна кримська</vt:lpstr>
      <vt:lpstr>              Фісташка</vt:lpstr>
      <vt:lpstr>         Жасмин кущовий</vt:lpstr>
      <vt:lpstr>           Дуб пухнастий</vt:lpstr>
      <vt:lpstr>        Півон вузьколистий</vt:lpstr>
      <vt:lpstr>         Любка дволиста</vt:lpstr>
      <vt:lpstr>        Шафран кримський</vt:lpstr>
      <vt:lpstr>   Пікаранта червона (Іглиця)</vt:lpstr>
      <vt:lpstr>          Льон кримський</vt:lpstr>
      <vt:lpstr>Слайд 36</vt:lpstr>
      <vt:lpstr>    Рослинність лісостепу</vt:lpstr>
      <vt:lpstr>Верба</vt:lpstr>
      <vt:lpstr>                  Хохлатка</vt:lpstr>
      <vt:lpstr>         Вероніка дібровна</vt:lpstr>
      <vt:lpstr>      Черевички зозулені</vt:lpstr>
      <vt:lpstr>            Лілія лісова</vt:lpstr>
      <vt:lpstr>     Степова рослинність</vt:lpstr>
      <vt:lpstr>  Ділянка степу у заповіднику         «Кам’яні могили»</vt:lpstr>
      <vt:lpstr>       Карагана кущова</vt:lpstr>
      <vt:lpstr>        Тюльпан Шренка</vt:lpstr>
      <vt:lpstr>                Шавлія</vt:lpstr>
      <vt:lpstr>Слайд 48</vt:lpstr>
      <vt:lpstr>Луки</vt:lpstr>
      <vt:lpstr>Луг біля р. Дністер</vt:lpstr>
      <vt:lpstr>Ромашки польові</vt:lpstr>
      <vt:lpstr>Слайд 52</vt:lpstr>
      <vt:lpstr> Болотяна рослинність</vt:lpstr>
      <vt:lpstr>       Валеріана лікарська</vt:lpstr>
      <vt:lpstr>            Їжачі голівки</vt:lpstr>
      <vt:lpstr>               Росичка</vt:lpstr>
      <vt:lpstr>Прибережно-водна рослинність </vt:lpstr>
      <vt:lpstr>         Латаття біле</vt:lpstr>
      <vt:lpstr>Совицькі болота</vt:lpstr>
      <vt:lpstr>Очерет на Заставнівському ставку</vt:lpstr>
      <vt:lpstr>          3. Закономірності поширення типів рослинності.</vt:lpstr>
      <vt:lpstr>          4. Вплив господарської діяльності на рослинність. Червона книга України.</vt:lpstr>
      <vt:lpstr>Слайд 63</vt:lpstr>
      <vt:lpstr>          Сквер ВПУ № 24  м. Заставна </vt:lpstr>
      <vt:lpstr> ЗАКРІПЛЕННЯ НОВИХ ЗНАНЬ І ВМІНЬ УЧНІВ    </vt:lpstr>
      <vt:lpstr> Словникова робота навколо слів-термінів  </vt:lpstr>
      <vt:lpstr>Гра « Подорож до лісу». </vt:lpstr>
      <vt:lpstr>Використання елементів народознавства  (рослини в українських святах)</vt:lpstr>
      <vt:lpstr>Легенди про рослини нашої країни</vt:lpstr>
      <vt:lpstr>Елементи релаксації.  Хвилина відпочинку:</vt:lpstr>
      <vt:lpstr> Самостійна робота. Cкладання сенканів у парах до слів «ліс», «степ», «лук», «болото». </vt:lpstr>
      <vt:lpstr>  Робота з роздатковим матеріалом «Рослинний світ».  </vt:lpstr>
      <vt:lpstr>  Навести приклади опису степових рослин у художній літературі (автор і назва твору). </vt:lpstr>
      <vt:lpstr>  Задачі:   </vt:lpstr>
      <vt:lpstr> Вправа:  </vt:lpstr>
      <vt:lpstr> Вправа: перевірте, чи знаєте ви рослини Українських Карпат. Запишіть їх назви в табличку:  Довідка: едельвейс, тис, клен, бук,  смородина, явір, вільха, ялиця, малина,  ялівець, бузина, ялина </vt:lpstr>
      <vt:lpstr> Вправа: перевірте, чи знаєте ви рослини Кримських гір. Запишіть їх назви в табличку:  Довідка: шипшина, бирючина, дуб, клен,  акація, граб, глід, скумпія, крушина, ялівець,  берест, дерен, груша, кизил, липа, фісташка,  плющ, кипарис, шафран, ясен, сосна, люцерна, бук. </vt:lpstr>
      <vt:lpstr> Вправа: перевірте, чи знаєте ви назви болотних рослин. Запишіть їх в табличку:  Довідка: осика, вільха, верба, сфагнум,  підсніжник, калина, багно, осока, типчак,  очерет, рогіз, росичка, журавлина, ковила </vt:lpstr>
      <vt:lpstr> </vt:lpstr>
      <vt:lpstr> ПІДСУМОК УРОКУ</vt:lpstr>
      <vt:lpstr>  ДОМАШНЄ ЗАВДАННЯ 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Рослинний світ України</dc:title>
  <dc:creator>User</dc:creator>
  <cp:lastModifiedBy>Admin</cp:lastModifiedBy>
  <cp:revision>56</cp:revision>
  <dcterms:created xsi:type="dcterms:W3CDTF">2007-03-22T19:20:55Z</dcterms:created>
  <dcterms:modified xsi:type="dcterms:W3CDTF">2012-02-29T18:33:08Z</dcterms:modified>
</cp:coreProperties>
</file>